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72" r:id="rId4"/>
    <p:sldId id="273" r:id="rId5"/>
    <p:sldId id="271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80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9BD5"/>
    <a:srgbClr val="942093"/>
    <a:srgbClr val="521B93"/>
    <a:srgbClr val="73FEFF"/>
    <a:srgbClr val="00FA00"/>
    <a:srgbClr val="1F3864"/>
    <a:srgbClr val="EC44D0"/>
    <a:srgbClr val="FF4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627" autoAdjust="0"/>
    <p:restoredTop sz="94660"/>
  </p:normalViewPr>
  <p:slideViewPr>
    <p:cSldViewPr snapToGrid="0">
      <p:cViewPr varScale="1">
        <p:scale>
          <a:sx n="93" d="100"/>
          <a:sy n="93" d="100"/>
        </p:scale>
        <p:origin x="1800" y="216"/>
      </p:cViewPr>
      <p:guideLst>
        <p:guide orient="horz" pos="148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580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3305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5780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70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6690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8315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6749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7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6717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54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5177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A4159-BB9F-4061-B0DA-54438145662E}" type="datetimeFigureOut">
              <a:rPr lang="en-GB" smtClean="0"/>
              <a:t>11/01/2021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D199D-141F-4268-89A1-3C5240A6B66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26136" y="621792"/>
            <a:ext cx="9253728" cy="5971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198" y="-23286"/>
            <a:ext cx="1172760" cy="11159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9453" y="24933"/>
            <a:ext cx="926547" cy="101952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2294" y="6043250"/>
            <a:ext cx="727882" cy="727882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9711DB71-A57E-FC4B-9B44-A50920070FC6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4154583" y="-174623"/>
            <a:ext cx="57658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10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6" Type="http://schemas.openxmlformats.org/officeDocument/2006/relationships/image" Target="../media/image9.emf"/><Relationship Id="rId5" Type="http://schemas.openxmlformats.org/officeDocument/2006/relationships/image" Target="../media/image10.png"/><Relationship Id="rId4" Type="http://schemas.openxmlformats.org/officeDocument/2006/relationships/image" Target="../media/image1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B45CFAB-D333-5A48-8DDE-1C995BAA7104}"/>
              </a:ext>
            </a:extLst>
          </p:cNvPr>
          <p:cNvGrpSpPr/>
          <p:nvPr/>
        </p:nvGrpSpPr>
        <p:grpSpPr>
          <a:xfrm>
            <a:off x="3346327" y="2505805"/>
            <a:ext cx="2020650" cy="1871078"/>
            <a:chOff x="3346327" y="2505805"/>
            <a:chExt cx="2020650" cy="187107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307977E-B116-7344-8299-59279BF2F9BE}"/>
                </a:ext>
              </a:extLst>
            </p:cNvPr>
            <p:cNvSpPr/>
            <p:nvPr/>
          </p:nvSpPr>
          <p:spPr>
            <a:xfrm>
              <a:off x="3346327" y="2505805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" name="Group 1">
              <a:extLst>
                <a:ext uri="{FF2B5EF4-FFF2-40B4-BE49-F238E27FC236}">
                  <a16:creationId xmlns:a16="http://schemas.microsoft.com/office/drawing/2014/main" id="{48668E43-D511-9E47-A935-2B2163B50394}"/>
                </a:ext>
              </a:extLst>
            </p:cNvPr>
            <p:cNvGrpSpPr/>
            <p:nvPr/>
          </p:nvGrpSpPr>
          <p:grpSpPr>
            <a:xfrm>
              <a:off x="3398466" y="3048593"/>
              <a:ext cx="1916372" cy="845051"/>
              <a:chOff x="3610851" y="2575439"/>
              <a:chExt cx="3773497" cy="1663976"/>
            </a:xfrm>
          </p:grpSpPr>
          <p:grpSp>
            <p:nvGrpSpPr>
              <p:cNvPr id="9" name="Group 8">
                <a:extLst>
                  <a:ext uri="{FF2B5EF4-FFF2-40B4-BE49-F238E27FC236}">
                    <a16:creationId xmlns:a16="http://schemas.microsoft.com/office/drawing/2014/main" id="{2F98A6C5-0C53-9A4B-B048-3B4D5E3DA452}"/>
                  </a:ext>
                </a:extLst>
              </p:cNvPr>
              <p:cNvGrpSpPr/>
              <p:nvPr/>
            </p:nvGrpSpPr>
            <p:grpSpPr>
              <a:xfrm>
                <a:off x="3610851" y="2575439"/>
                <a:ext cx="3773497" cy="1663976"/>
                <a:chOff x="2317750" y="2927074"/>
                <a:chExt cx="3773497" cy="1663976"/>
              </a:xfrm>
            </p:grpSpPr>
            <p:pic>
              <p:nvPicPr>
                <p:cNvPr id="10" name="Picture 9">
                  <a:extLst>
                    <a:ext uri="{FF2B5EF4-FFF2-40B4-BE49-F238E27FC236}">
                      <a16:creationId xmlns:a16="http://schemas.microsoft.com/office/drawing/2014/main" id="{5BD8DE3D-B444-1A4B-8108-8B04A297F5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 rot="5400000">
                  <a:off x="3372511" y="1872313"/>
                  <a:ext cx="1663976" cy="3773497"/>
                </a:xfrm>
                <a:prstGeom prst="rect">
                  <a:avLst/>
                </a:prstGeom>
              </p:spPr>
            </p:pic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81014D2B-DDB9-AC4A-B5C2-726777185BAB}"/>
                    </a:ext>
                  </a:extLst>
                </p:cNvPr>
                <p:cNvSpPr/>
                <p:nvPr/>
              </p:nvSpPr>
              <p:spPr>
                <a:xfrm>
                  <a:off x="2496643" y="3124289"/>
                  <a:ext cx="571475" cy="57147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8B548CA8-2A86-BF40-835F-6742E7969AF9}"/>
                    </a:ext>
                  </a:extLst>
                </p:cNvPr>
                <p:cNvSpPr/>
                <p:nvPr/>
              </p:nvSpPr>
              <p:spPr>
                <a:xfrm>
                  <a:off x="3209159" y="3114748"/>
                  <a:ext cx="571475" cy="57147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4" name="Oval 13">
                  <a:extLst>
                    <a:ext uri="{FF2B5EF4-FFF2-40B4-BE49-F238E27FC236}">
                      <a16:creationId xmlns:a16="http://schemas.microsoft.com/office/drawing/2014/main" id="{89D0BB95-E122-7841-A4D8-8DD473299367}"/>
                    </a:ext>
                  </a:extLst>
                </p:cNvPr>
                <p:cNvSpPr/>
                <p:nvPr/>
              </p:nvSpPr>
              <p:spPr>
                <a:xfrm>
                  <a:off x="3921674" y="3124289"/>
                  <a:ext cx="571475" cy="57147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5" name="Oval 14">
                  <a:extLst>
                    <a:ext uri="{FF2B5EF4-FFF2-40B4-BE49-F238E27FC236}">
                      <a16:creationId xmlns:a16="http://schemas.microsoft.com/office/drawing/2014/main" id="{04D4A6B7-FF74-EF46-9535-C2D1FE1575FA}"/>
                    </a:ext>
                  </a:extLst>
                </p:cNvPr>
                <p:cNvSpPr/>
                <p:nvPr/>
              </p:nvSpPr>
              <p:spPr>
                <a:xfrm>
                  <a:off x="4615795" y="3114747"/>
                  <a:ext cx="571475" cy="57147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6" name="Oval 15">
                  <a:extLst>
                    <a:ext uri="{FF2B5EF4-FFF2-40B4-BE49-F238E27FC236}">
                      <a16:creationId xmlns:a16="http://schemas.microsoft.com/office/drawing/2014/main" id="{15ABA757-18AB-854A-B218-4F02F170392D}"/>
                    </a:ext>
                  </a:extLst>
                </p:cNvPr>
                <p:cNvSpPr/>
                <p:nvPr/>
              </p:nvSpPr>
              <p:spPr>
                <a:xfrm>
                  <a:off x="5328310" y="3124289"/>
                  <a:ext cx="571475" cy="57147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7" name="Oval 16">
                  <a:extLst>
                    <a:ext uri="{FF2B5EF4-FFF2-40B4-BE49-F238E27FC236}">
                      <a16:creationId xmlns:a16="http://schemas.microsoft.com/office/drawing/2014/main" id="{CCBB7732-5DDB-7445-9850-64D2CEF4D3F0}"/>
                    </a:ext>
                  </a:extLst>
                </p:cNvPr>
                <p:cNvSpPr/>
                <p:nvPr/>
              </p:nvSpPr>
              <p:spPr>
                <a:xfrm>
                  <a:off x="2496644" y="3817693"/>
                  <a:ext cx="571475" cy="571475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DA26C60D-C498-A84D-A4E9-8715E21E2A4F}"/>
                  </a:ext>
                </a:extLst>
              </p:cNvPr>
              <p:cNvSpPr/>
              <p:nvPr/>
            </p:nvSpPr>
            <p:spPr>
              <a:xfrm>
                <a:off x="4502259" y="3466058"/>
                <a:ext cx="571475" cy="571475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C39A2FB-981B-9745-AA33-AE7FA66DB2D6}"/>
              </a:ext>
            </a:extLst>
          </p:cNvPr>
          <p:cNvGrpSpPr/>
          <p:nvPr/>
        </p:nvGrpSpPr>
        <p:grpSpPr>
          <a:xfrm>
            <a:off x="737388" y="2461046"/>
            <a:ext cx="1986590" cy="2020146"/>
            <a:chOff x="737388" y="2461046"/>
            <a:chExt cx="1986590" cy="2020146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D4367FEB-A16B-044A-A1E1-9AB47B767A7B}"/>
                </a:ext>
              </a:extLst>
            </p:cNvPr>
            <p:cNvSpPr/>
            <p:nvPr/>
          </p:nvSpPr>
          <p:spPr>
            <a:xfrm>
              <a:off x="737388" y="2505321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2" name="Picture 21" descr="Icon&#10;&#10;Description automatically generated">
              <a:extLst>
                <a:ext uri="{FF2B5EF4-FFF2-40B4-BE49-F238E27FC236}">
                  <a16:creationId xmlns:a16="http://schemas.microsoft.com/office/drawing/2014/main" id="{11C462BF-A07F-F14F-82D5-69F2C487B4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6230" y="2461046"/>
              <a:ext cx="1128905" cy="2020146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9759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A20F9F3-6C36-4F4B-8B3F-BFE12E25F5AD}"/>
              </a:ext>
            </a:extLst>
          </p:cNvPr>
          <p:cNvGrpSpPr/>
          <p:nvPr/>
        </p:nvGrpSpPr>
        <p:grpSpPr>
          <a:xfrm>
            <a:off x="3192215" y="2285900"/>
            <a:ext cx="2328874" cy="2286198"/>
            <a:chOff x="3192215" y="2285900"/>
            <a:chExt cx="2328874" cy="2286198"/>
          </a:xfrm>
        </p:grpSpPr>
        <p:sp>
          <p:nvSpPr>
            <p:cNvPr id="13" name="Rounded Rectangle 12">
              <a:extLst>
                <a:ext uri="{FF2B5EF4-FFF2-40B4-BE49-F238E27FC236}">
                  <a16:creationId xmlns:a16="http://schemas.microsoft.com/office/drawing/2014/main" id="{6307977E-B116-7344-8299-59279BF2F9BE}"/>
                </a:ext>
              </a:extLst>
            </p:cNvPr>
            <p:cNvSpPr/>
            <p:nvPr/>
          </p:nvSpPr>
          <p:spPr>
            <a:xfrm>
              <a:off x="3346327" y="2505805"/>
              <a:ext cx="2020650" cy="1871078"/>
            </a:xfrm>
            <a:prstGeom prst="roundRect">
              <a:avLst/>
            </a:prstGeom>
            <a:solidFill>
              <a:srgbClr val="60B6DC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45618B4E-7FCC-3249-9050-0F9515A89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2215" y="2285900"/>
              <a:ext cx="2328874" cy="2286198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E09DAB58-1E1B-7648-8070-049D943260F3}"/>
              </a:ext>
            </a:extLst>
          </p:cNvPr>
          <p:cNvGrpSpPr/>
          <p:nvPr/>
        </p:nvGrpSpPr>
        <p:grpSpPr>
          <a:xfrm>
            <a:off x="566246" y="2285900"/>
            <a:ext cx="2328874" cy="2286198"/>
            <a:chOff x="566246" y="2285900"/>
            <a:chExt cx="2328874" cy="2286198"/>
          </a:xfrm>
        </p:grpSpPr>
        <p:sp>
          <p:nvSpPr>
            <p:cNvPr id="41" name="Rounded Rectangle 40">
              <a:extLst>
                <a:ext uri="{FF2B5EF4-FFF2-40B4-BE49-F238E27FC236}">
                  <a16:creationId xmlns:a16="http://schemas.microsoft.com/office/drawing/2014/main" id="{D4367FEB-A16B-044A-A1E1-9AB47B767A7B}"/>
                </a:ext>
              </a:extLst>
            </p:cNvPr>
            <p:cNvSpPr/>
            <p:nvPr/>
          </p:nvSpPr>
          <p:spPr>
            <a:xfrm>
              <a:off x="737388" y="2505321"/>
              <a:ext cx="1986590" cy="1847357"/>
            </a:xfrm>
            <a:prstGeom prst="roundRect">
              <a:avLst/>
            </a:prstGeom>
            <a:solidFill>
              <a:srgbClr val="60B6D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D4FACA5D-233F-7D40-AD5F-88336BED7A4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6246" y="2285900"/>
              <a:ext cx="2328874" cy="2286198"/>
            </a:xfrm>
            <a:prstGeom prst="rect">
              <a:avLst/>
            </a:prstGeom>
          </p:spPr>
        </p:pic>
      </p:grpSp>
    </p:spTree>
    <p:custDataLst>
      <p:tags r:id="rId1"/>
    </p:custDataLst>
    <p:extLst>
      <p:ext uri="{BB962C8B-B14F-4D97-AF65-F5344CB8AC3E}">
        <p14:creationId xmlns:p14="http://schemas.microsoft.com/office/powerpoint/2010/main" val="1467313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9EFA656-0682-2248-9598-B253BB9FFC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542" y="5008490"/>
            <a:ext cx="779467" cy="1496219"/>
          </a:xfrm>
          <a:prstGeom prst="rect">
            <a:avLst/>
          </a:prstGeom>
        </p:spPr>
      </p:pic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87A94D59-1D60-6446-A424-CAB2CD6C33CA}"/>
              </a:ext>
            </a:extLst>
          </p:cNvPr>
          <p:cNvSpPr/>
          <p:nvPr/>
        </p:nvSpPr>
        <p:spPr>
          <a:xfrm>
            <a:off x="1713980" y="6414654"/>
            <a:ext cx="1748593" cy="180110"/>
          </a:xfrm>
          <a:prstGeom prst="roundRect">
            <a:avLst/>
          </a:prstGeom>
          <a:solidFill>
            <a:srgbClr val="945200"/>
          </a:solidFill>
          <a:ln>
            <a:solidFill>
              <a:srgbClr val="7D2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27872E27-4570-4749-8D0C-FE16CDB56F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73" y="5111809"/>
            <a:ext cx="2209800" cy="2057400"/>
          </a:xfrm>
          <a:prstGeom prst="rect">
            <a:avLst/>
          </a:prstGeom>
        </p:spPr>
      </p:pic>
      <p:pic>
        <p:nvPicPr>
          <p:cNvPr id="14" name="Picture 13" descr="Shape&#10;&#10;Description automatically generated">
            <a:extLst>
              <a:ext uri="{FF2B5EF4-FFF2-40B4-BE49-F238E27FC236}">
                <a16:creationId xmlns:a16="http://schemas.microsoft.com/office/drawing/2014/main" id="{CA9211AA-6E98-1F47-856B-BA5991C78B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73" y="4436399"/>
            <a:ext cx="2209800" cy="20574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52580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E9EFA656-0682-2248-9598-B253BB9FFC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7352" y="4423100"/>
            <a:ext cx="1041847" cy="1999867"/>
          </a:xfrm>
          <a:prstGeom prst="rect">
            <a:avLst/>
          </a:prstGeom>
        </p:spPr>
      </p:pic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E0A8C999-9142-AF40-A293-38008A1D5C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73" y="5111809"/>
            <a:ext cx="2209800" cy="2057400"/>
          </a:xfrm>
          <a:prstGeom prst="rect">
            <a:avLst/>
          </a:prstGeom>
        </p:spPr>
      </p:pic>
      <p:pic>
        <p:nvPicPr>
          <p:cNvPr id="12" name="Picture 11" descr="Shape&#10;&#10;Description automatically generated">
            <a:extLst>
              <a:ext uri="{FF2B5EF4-FFF2-40B4-BE49-F238E27FC236}">
                <a16:creationId xmlns:a16="http://schemas.microsoft.com/office/drawing/2014/main" id="{050DEA69-5D68-1F4E-98CC-57C5745CDCD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73" y="4436399"/>
            <a:ext cx="2209800" cy="2057400"/>
          </a:xfrm>
          <a:prstGeom prst="rect">
            <a:avLst/>
          </a:prstGeom>
        </p:spPr>
      </p:pic>
      <p:pic>
        <p:nvPicPr>
          <p:cNvPr id="13" name="Picture 12" descr="Shape&#10;&#10;Description automatically generated">
            <a:extLst>
              <a:ext uri="{FF2B5EF4-FFF2-40B4-BE49-F238E27FC236}">
                <a16:creationId xmlns:a16="http://schemas.microsoft.com/office/drawing/2014/main" id="{199004B8-5291-3243-901E-3427F8B19B1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873" y="3747134"/>
            <a:ext cx="2209800" cy="2057400"/>
          </a:xfrm>
          <a:prstGeom prst="rect">
            <a:avLst/>
          </a:prstGeom>
        </p:spPr>
      </p:pic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C65C3E50-CCB3-C14A-B30E-EAB8C29E901D}"/>
              </a:ext>
            </a:extLst>
          </p:cNvPr>
          <p:cNvSpPr/>
          <p:nvPr/>
        </p:nvSpPr>
        <p:spPr>
          <a:xfrm>
            <a:off x="1713980" y="6414654"/>
            <a:ext cx="1748593" cy="180110"/>
          </a:xfrm>
          <a:prstGeom prst="roundRect">
            <a:avLst/>
          </a:prstGeom>
          <a:solidFill>
            <a:srgbClr val="945200"/>
          </a:solidFill>
          <a:ln>
            <a:solidFill>
              <a:srgbClr val="7D2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AC28DC0-7FBD-40E4-AD1A-6D4408F319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8542" y="5008490"/>
            <a:ext cx="779467" cy="149621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9089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9F2C5CC-3DB6-5E4D-9073-E5A6EA3DA551}"/>
              </a:ext>
            </a:extLst>
          </p:cNvPr>
          <p:cNvGrpSpPr/>
          <p:nvPr/>
        </p:nvGrpSpPr>
        <p:grpSpPr>
          <a:xfrm>
            <a:off x="1653248" y="2370590"/>
            <a:ext cx="1876240" cy="4071800"/>
            <a:chOff x="1748728" y="1304510"/>
            <a:chExt cx="1876240" cy="4071800"/>
          </a:xfrm>
        </p:grpSpPr>
        <p:pic>
          <p:nvPicPr>
            <p:cNvPr id="4" name="Picture 3" descr="A picture containing text, clock&#10;&#10;Description automatically generated">
              <a:extLst>
                <a:ext uri="{FF2B5EF4-FFF2-40B4-BE49-F238E27FC236}">
                  <a16:creationId xmlns:a16="http://schemas.microsoft.com/office/drawing/2014/main" id="{43E19338-AFE7-384E-AF22-9955940B833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6816810">
              <a:off x="2526839" y="3850669"/>
              <a:ext cx="1050842" cy="694724"/>
            </a:xfrm>
            <a:prstGeom prst="rect">
              <a:avLst/>
            </a:prstGeom>
          </p:spPr>
        </p:pic>
        <p:sp>
          <p:nvSpPr>
            <p:cNvPr id="5" name="Can 4">
              <a:extLst>
                <a:ext uri="{FF2B5EF4-FFF2-40B4-BE49-F238E27FC236}">
                  <a16:creationId xmlns:a16="http://schemas.microsoft.com/office/drawing/2014/main" id="{CAF75A78-F3B8-B140-B1DA-1095CC3E9D08}"/>
                </a:ext>
              </a:extLst>
            </p:cNvPr>
            <p:cNvSpPr/>
            <p:nvPr/>
          </p:nvSpPr>
          <p:spPr>
            <a:xfrm>
              <a:off x="2609430" y="2721625"/>
              <a:ext cx="160712" cy="2654685"/>
            </a:xfrm>
            <a:prstGeom prst="can">
              <a:avLst/>
            </a:prstGeom>
            <a:solidFill>
              <a:srgbClr val="5EBB46"/>
            </a:solidFill>
            <a:ln w="28575">
              <a:solidFill>
                <a:srgbClr val="26682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3E998690-45A8-1E46-A443-6E10F8CA734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rot="620176">
              <a:off x="1748728" y="1304510"/>
              <a:ext cx="1876240" cy="1965585"/>
            </a:xfrm>
            <a:prstGeom prst="rect">
              <a:avLst/>
            </a:prstGeom>
          </p:spPr>
        </p:pic>
      </p:grp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69CD0F7D-D16E-3647-B004-B2453C52777E}"/>
              </a:ext>
            </a:extLst>
          </p:cNvPr>
          <p:cNvSpPr/>
          <p:nvPr/>
        </p:nvSpPr>
        <p:spPr>
          <a:xfrm>
            <a:off x="1713980" y="6414654"/>
            <a:ext cx="1748593" cy="180110"/>
          </a:xfrm>
          <a:prstGeom prst="roundRect">
            <a:avLst/>
          </a:prstGeom>
          <a:solidFill>
            <a:srgbClr val="945200"/>
          </a:solidFill>
          <a:ln>
            <a:solidFill>
              <a:srgbClr val="7D2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Shape&#10;&#10;Description automatically generated">
            <a:extLst>
              <a:ext uri="{FF2B5EF4-FFF2-40B4-BE49-F238E27FC236}">
                <a16:creationId xmlns:a16="http://schemas.microsoft.com/office/drawing/2014/main" id="{295E99EC-8461-7542-870D-08DB03FEE20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5111809"/>
            <a:ext cx="2209800" cy="2057400"/>
          </a:xfrm>
          <a:prstGeom prst="rect">
            <a:avLst/>
          </a:prstGeom>
        </p:spPr>
      </p:pic>
      <p:pic>
        <p:nvPicPr>
          <p:cNvPr id="8" name="Picture 7" descr="Shape&#10;&#10;Description automatically generated">
            <a:extLst>
              <a:ext uri="{FF2B5EF4-FFF2-40B4-BE49-F238E27FC236}">
                <a16:creationId xmlns:a16="http://schemas.microsoft.com/office/drawing/2014/main" id="{9EFC6106-4B3D-8544-AC8E-52B780E775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4436399"/>
            <a:ext cx="2209800" cy="2057400"/>
          </a:xfrm>
          <a:prstGeom prst="rect">
            <a:avLst/>
          </a:prstGeom>
        </p:spPr>
      </p:pic>
      <p:pic>
        <p:nvPicPr>
          <p:cNvPr id="9" name="Picture 8" descr="Shape&#10;&#10;Description automatically generated">
            <a:extLst>
              <a:ext uri="{FF2B5EF4-FFF2-40B4-BE49-F238E27FC236}">
                <a16:creationId xmlns:a16="http://schemas.microsoft.com/office/drawing/2014/main" id="{72F155AF-EFB2-6947-945A-AE9F6C331C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3747134"/>
            <a:ext cx="2209800" cy="2057400"/>
          </a:xfrm>
          <a:prstGeom prst="rect">
            <a:avLst/>
          </a:prstGeom>
        </p:spPr>
      </p:pic>
      <p:pic>
        <p:nvPicPr>
          <p:cNvPr id="10" name="Picture 9" descr="Shape&#10;&#10;Description automatically generated">
            <a:extLst>
              <a:ext uri="{FF2B5EF4-FFF2-40B4-BE49-F238E27FC236}">
                <a16:creationId xmlns:a16="http://schemas.microsoft.com/office/drawing/2014/main" id="{8ECBD08D-6046-8045-B67C-DBEBDAE96F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3077079"/>
            <a:ext cx="2209800" cy="2057400"/>
          </a:xfrm>
          <a:prstGeom prst="rect">
            <a:avLst/>
          </a:prstGeom>
        </p:spPr>
      </p:pic>
      <p:pic>
        <p:nvPicPr>
          <p:cNvPr id="11" name="Picture 10" descr="Shape&#10;&#10;Description automatically generated">
            <a:extLst>
              <a:ext uri="{FF2B5EF4-FFF2-40B4-BE49-F238E27FC236}">
                <a16:creationId xmlns:a16="http://schemas.microsoft.com/office/drawing/2014/main" id="{6AFCFC5A-EB5F-A44D-8098-2937DE5EE70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2401669"/>
            <a:ext cx="2209800" cy="2057400"/>
          </a:xfrm>
          <a:prstGeom prst="rect">
            <a:avLst/>
          </a:prstGeom>
        </p:spPr>
      </p:pic>
      <p:pic>
        <p:nvPicPr>
          <p:cNvPr id="12" name="Picture 11" descr="Shape&#10;&#10;Description automatically generated">
            <a:extLst>
              <a:ext uri="{FF2B5EF4-FFF2-40B4-BE49-F238E27FC236}">
                <a16:creationId xmlns:a16="http://schemas.microsoft.com/office/drawing/2014/main" id="{87CB8224-6361-DD4A-942D-62290674FB6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4385" y="1712404"/>
            <a:ext cx="2209800" cy="20574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22941E9E-A32B-41A4-98B8-9072A72F018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67352" y="4423100"/>
            <a:ext cx="1041847" cy="1999867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8058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1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4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3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7.1|10.2|19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1.9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6.3|7.3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9.2|1.2|1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7|5.5|0.7|0.6|0.7|0.6|0.7|11.5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1037</TotalTime>
  <Words>0</Words>
  <Application>Microsoft Macintosh PowerPoint</Application>
  <PresentationFormat>A4 Paper (210x297 mm)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Trinity Academy Halifax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Caroline Hamilton</dc:creator>
  <cp:lastModifiedBy>Charlotte Cooper</cp:lastModifiedBy>
  <cp:revision>128</cp:revision>
  <dcterms:created xsi:type="dcterms:W3CDTF">2020-04-02T20:19:37Z</dcterms:created>
  <dcterms:modified xsi:type="dcterms:W3CDTF">2021-01-11T18:02:53Z</dcterms:modified>
</cp:coreProperties>
</file>