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9" r:id="rId3"/>
    <p:sldId id="270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57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3864"/>
    <a:srgbClr val="945200"/>
    <a:srgbClr val="8C4D01"/>
    <a:srgbClr val="F59BD5"/>
    <a:srgbClr val="942093"/>
    <a:srgbClr val="521B93"/>
    <a:srgbClr val="73FEFF"/>
    <a:srgbClr val="00FA00"/>
    <a:srgbClr val="EC44D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41" autoAdjust="0"/>
    <p:restoredTop sz="94660"/>
  </p:normalViewPr>
  <p:slideViewPr>
    <p:cSldViewPr snapToGrid="0">
      <p:cViewPr varScale="1">
        <p:scale>
          <a:sx n="94" d="100"/>
          <a:sy n="94" d="100"/>
        </p:scale>
        <p:origin x="1536" y="192"/>
      </p:cViewPr>
      <p:guideLst>
        <p:guide orient="horz" pos="3657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1A53812-4D4A-2B42-9C00-0C2B614BCBEA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68966" y="-153375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emf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2D3AE39-8BC4-D047-9AE2-893B2928CFD8}"/>
              </a:ext>
            </a:extLst>
          </p:cNvPr>
          <p:cNvGrpSpPr/>
          <p:nvPr/>
        </p:nvGrpSpPr>
        <p:grpSpPr>
          <a:xfrm>
            <a:off x="698764" y="2505321"/>
            <a:ext cx="2025214" cy="1847357"/>
            <a:chOff x="698764" y="2505321"/>
            <a:chExt cx="2025214" cy="1847357"/>
          </a:xfrm>
        </p:grpSpPr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D4367FEB-A16B-044A-A1E1-9AB47B767A7B}"/>
                </a:ext>
              </a:extLst>
            </p:cNvPr>
            <p:cNvSpPr/>
            <p:nvPr/>
          </p:nvSpPr>
          <p:spPr>
            <a:xfrm>
              <a:off x="737388" y="2505321"/>
              <a:ext cx="1986590" cy="1847357"/>
            </a:xfrm>
            <a:prstGeom prst="roundRect">
              <a:avLst/>
            </a:prstGeom>
            <a:solidFill>
              <a:srgbClr val="60B6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 descr="A picture containing pool ball, room, pool table, gambling house&#10;&#10;Description automatically generated">
              <a:extLst>
                <a:ext uri="{FF2B5EF4-FFF2-40B4-BE49-F238E27FC236}">
                  <a16:creationId xmlns:a16="http://schemas.microsoft.com/office/drawing/2014/main" id="{4969E8A8-D229-3A47-AB69-10809B99E6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764" y="2965994"/>
              <a:ext cx="1964262" cy="926009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B8C6E5EA-DBFA-164C-8F42-DE97B2513EE7}"/>
              </a:ext>
            </a:extLst>
          </p:cNvPr>
          <p:cNvGrpSpPr/>
          <p:nvPr/>
        </p:nvGrpSpPr>
        <p:grpSpPr>
          <a:xfrm>
            <a:off x="3192215" y="2285899"/>
            <a:ext cx="2328874" cy="2286198"/>
            <a:chOff x="3192215" y="2285899"/>
            <a:chExt cx="2328874" cy="2286198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6307977E-B116-7344-8299-59279BF2F9BE}"/>
                </a:ext>
              </a:extLst>
            </p:cNvPr>
            <p:cNvSpPr/>
            <p:nvPr/>
          </p:nvSpPr>
          <p:spPr>
            <a:xfrm>
              <a:off x="3346327" y="2505805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D4CE654-5178-3B4C-A282-C774B92F00E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2215" y="2285899"/>
              <a:ext cx="2328874" cy="2286198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419711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8DAED02-77BF-D64B-B749-16BFD8EE9412}"/>
              </a:ext>
            </a:extLst>
          </p:cNvPr>
          <p:cNvGrpSpPr/>
          <p:nvPr/>
        </p:nvGrpSpPr>
        <p:grpSpPr>
          <a:xfrm>
            <a:off x="3346327" y="2505805"/>
            <a:ext cx="2020650" cy="1871078"/>
            <a:chOff x="3346327" y="2505805"/>
            <a:chExt cx="2020650" cy="1871078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6307977E-B116-7344-8299-59279BF2F9BE}"/>
                </a:ext>
              </a:extLst>
            </p:cNvPr>
            <p:cNvSpPr/>
            <p:nvPr/>
          </p:nvSpPr>
          <p:spPr>
            <a:xfrm>
              <a:off x="3346327" y="2505805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 descr="A picture containing vector graphics&#10;&#10;Description automatically generated">
              <a:extLst>
                <a:ext uri="{FF2B5EF4-FFF2-40B4-BE49-F238E27FC236}">
                  <a16:creationId xmlns:a16="http://schemas.microsoft.com/office/drawing/2014/main" id="{FE4933C0-9251-5E4C-BB34-75207937A0C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3936" y="2752808"/>
              <a:ext cx="1665432" cy="1377071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0B8ECDF-0D25-0143-A6C5-BFD367A38A53}"/>
              </a:ext>
            </a:extLst>
          </p:cNvPr>
          <p:cNvGrpSpPr/>
          <p:nvPr/>
        </p:nvGrpSpPr>
        <p:grpSpPr>
          <a:xfrm>
            <a:off x="737388" y="2505321"/>
            <a:ext cx="1986590" cy="1847357"/>
            <a:chOff x="737388" y="2505321"/>
            <a:chExt cx="1986590" cy="1847357"/>
          </a:xfrm>
        </p:grpSpPr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D4367FEB-A16B-044A-A1E1-9AB47B767A7B}"/>
                </a:ext>
              </a:extLst>
            </p:cNvPr>
            <p:cNvSpPr/>
            <p:nvPr/>
          </p:nvSpPr>
          <p:spPr>
            <a:xfrm>
              <a:off x="737388" y="2505321"/>
              <a:ext cx="1986590" cy="1847357"/>
            </a:xfrm>
            <a:prstGeom prst="roundRect">
              <a:avLst/>
            </a:prstGeom>
            <a:solidFill>
              <a:srgbClr val="60B6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695201D1-9864-894E-9517-F55E6F5A529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0908" y="2760354"/>
              <a:ext cx="1399549" cy="1361977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86854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" name="Group 123">
            <a:extLst>
              <a:ext uri="{FF2B5EF4-FFF2-40B4-BE49-F238E27FC236}">
                <a16:creationId xmlns:a16="http://schemas.microsoft.com/office/drawing/2014/main" id="{6B07668E-A7E9-FC43-ABE0-F0A3A83FC8B3}"/>
              </a:ext>
            </a:extLst>
          </p:cNvPr>
          <p:cNvGrpSpPr/>
          <p:nvPr/>
        </p:nvGrpSpPr>
        <p:grpSpPr>
          <a:xfrm>
            <a:off x="471055" y="3805863"/>
            <a:ext cx="1482436" cy="2594938"/>
            <a:chOff x="471055" y="3805863"/>
            <a:chExt cx="1482436" cy="2594938"/>
          </a:xfrm>
        </p:grpSpPr>
        <p:sp>
          <p:nvSpPr>
            <p:cNvPr id="2" name="Rounded Rectangle 1">
              <a:extLst>
                <a:ext uri="{FF2B5EF4-FFF2-40B4-BE49-F238E27FC236}">
                  <a16:creationId xmlns:a16="http://schemas.microsoft.com/office/drawing/2014/main" id="{D27CE086-0B47-D640-9C83-E5116B8F5EA8}"/>
                </a:ext>
              </a:extLst>
            </p:cNvPr>
            <p:cNvSpPr/>
            <p:nvPr/>
          </p:nvSpPr>
          <p:spPr>
            <a:xfrm>
              <a:off x="471055" y="3805863"/>
              <a:ext cx="1482436" cy="2594938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4AC06955-EA7E-F341-A615-D135C2C7853B}"/>
                </a:ext>
              </a:extLst>
            </p:cNvPr>
            <p:cNvSpPr txBox="1"/>
            <p:nvPr/>
          </p:nvSpPr>
          <p:spPr>
            <a:xfrm>
              <a:off x="623455" y="3935187"/>
              <a:ext cx="11776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KG Primary Penmanship" panose="02000506000000020003" pitchFamily="2" charset="77"/>
                </a:rPr>
                <a:t>Monday</a:t>
              </a:r>
            </a:p>
          </p:txBody>
        </p: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B6A8F358-F0E6-D14F-B50C-2D4E3F5DB40A}"/>
              </a:ext>
            </a:extLst>
          </p:cNvPr>
          <p:cNvGrpSpPr/>
          <p:nvPr/>
        </p:nvGrpSpPr>
        <p:grpSpPr>
          <a:xfrm>
            <a:off x="2213263" y="3789712"/>
            <a:ext cx="1482436" cy="2611089"/>
            <a:chOff x="2213263" y="3789712"/>
            <a:chExt cx="1482436" cy="2611089"/>
          </a:xfrm>
        </p:grpSpPr>
        <p:sp>
          <p:nvSpPr>
            <p:cNvPr id="4" name="Rounded Rectangle 3">
              <a:extLst>
                <a:ext uri="{FF2B5EF4-FFF2-40B4-BE49-F238E27FC236}">
                  <a16:creationId xmlns:a16="http://schemas.microsoft.com/office/drawing/2014/main" id="{8B293F0D-1066-4144-80D4-CC693E16E4C4}"/>
                </a:ext>
              </a:extLst>
            </p:cNvPr>
            <p:cNvSpPr/>
            <p:nvPr/>
          </p:nvSpPr>
          <p:spPr>
            <a:xfrm>
              <a:off x="2213263" y="3789712"/>
              <a:ext cx="1482436" cy="2611089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DB699FB-5ADE-5647-9EC9-3BA9D3270C36}"/>
                </a:ext>
              </a:extLst>
            </p:cNvPr>
            <p:cNvSpPr txBox="1"/>
            <p:nvPr/>
          </p:nvSpPr>
          <p:spPr>
            <a:xfrm>
              <a:off x="2365663" y="3935187"/>
              <a:ext cx="11776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KG Primary Penmanship" panose="02000506000000020003" pitchFamily="2" charset="77"/>
                </a:rPr>
                <a:t>Tuesday</a:t>
              </a: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521B40E2-BADB-BD4B-9534-BCDE6EDBD80C}"/>
              </a:ext>
            </a:extLst>
          </p:cNvPr>
          <p:cNvGrpSpPr/>
          <p:nvPr/>
        </p:nvGrpSpPr>
        <p:grpSpPr>
          <a:xfrm>
            <a:off x="3906978" y="3789712"/>
            <a:ext cx="1589810" cy="2611089"/>
            <a:chOff x="3906978" y="3789712"/>
            <a:chExt cx="1589810" cy="2611089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65C3F565-D4DF-184F-ACE1-F5424E962C97}"/>
                </a:ext>
              </a:extLst>
            </p:cNvPr>
            <p:cNvSpPr/>
            <p:nvPr/>
          </p:nvSpPr>
          <p:spPr>
            <a:xfrm>
              <a:off x="3955471" y="3789712"/>
              <a:ext cx="1482436" cy="2611089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4D29E8E-E723-3A46-949C-0F1E077E28E6}"/>
                </a:ext>
              </a:extLst>
            </p:cNvPr>
            <p:cNvSpPr txBox="1"/>
            <p:nvPr/>
          </p:nvSpPr>
          <p:spPr>
            <a:xfrm>
              <a:off x="3906978" y="3942881"/>
              <a:ext cx="1589810" cy="515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750" dirty="0">
                  <a:latin typeface="KG Primary Penmanship" panose="02000506000000020003" pitchFamily="2" charset="77"/>
                </a:rPr>
                <a:t>Wednesday</a:t>
              </a:r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5739449A-BEC5-5447-A8E6-01B1A74B32AE}"/>
              </a:ext>
            </a:extLst>
          </p:cNvPr>
          <p:cNvGrpSpPr/>
          <p:nvPr/>
        </p:nvGrpSpPr>
        <p:grpSpPr>
          <a:xfrm>
            <a:off x="5697679" y="3789712"/>
            <a:ext cx="1482436" cy="2611089"/>
            <a:chOff x="5697679" y="3789712"/>
            <a:chExt cx="1482436" cy="2611089"/>
          </a:xfrm>
        </p:grpSpPr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79319C7F-64F1-2A4C-BF28-92C6C4E5E2D5}"/>
                </a:ext>
              </a:extLst>
            </p:cNvPr>
            <p:cNvSpPr/>
            <p:nvPr/>
          </p:nvSpPr>
          <p:spPr>
            <a:xfrm>
              <a:off x="5697679" y="3789712"/>
              <a:ext cx="1482436" cy="2611089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4813BB1-8B50-E344-9634-67B3B8191B39}"/>
                </a:ext>
              </a:extLst>
            </p:cNvPr>
            <p:cNvSpPr txBox="1"/>
            <p:nvPr/>
          </p:nvSpPr>
          <p:spPr>
            <a:xfrm>
              <a:off x="5765219" y="3935187"/>
              <a:ext cx="1347356" cy="515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750" dirty="0">
                  <a:latin typeface="KG Primary Penmanship" panose="02000506000000020003" pitchFamily="2" charset="77"/>
                </a:rPr>
                <a:t>Thursday</a:t>
              </a:r>
            </a:p>
          </p:txBody>
        </p:sp>
      </p:grpSp>
      <p:grpSp>
        <p:nvGrpSpPr>
          <p:cNvPr id="1024" name="Group 1023">
            <a:extLst>
              <a:ext uri="{FF2B5EF4-FFF2-40B4-BE49-F238E27FC236}">
                <a16:creationId xmlns:a16="http://schemas.microsoft.com/office/drawing/2014/main" id="{D70A8BFF-C3BC-0342-81F7-D7BE6653D0DC}"/>
              </a:ext>
            </a:extLst>
          </p:cNvPr>
          <p:cNvGrpSpPr/>
          <p:nvPr/>
        </p:nvGrpSpPr>
        <p:grpSpPr>
          <a:xfrm>
            <a:off x="7439885" y="3789712"/>
            <a:ext cx="1482436" cy="2611089"/>
            <a:chOff x="7439885" y="3789712"/>
            <a:chExt cx="1482436" cy="2611089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83546CBE-8CE3-F34C-9554-6331372CABF2}"/>
                </a:ext>
              </a:extLst>
            </p:cNvPr>
            <p:cNvSpPr/>
            <p:nvPr/>
          </p:nvSpPr>
          <p:spPr>
            <a:xfrm>
              <a:off x="7439885" y="3789712"/>
              <a:ext cx="1482436" cy="2611089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A50241E-4CBC-464E-B446-11D3421390CC}"/>
                </a:ext>
              </a:extLst>
            </p:cNvPr>
            <p:cNvSpPr txBox="1"/>
            <p:nvPr/>
          </p:nvSpPr>
          <p:spPr>
            <a:xfrm>
              <a:off x="7592285" y="3935187"/>
              <a:ext cx="11776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KG Primary Penmanship" panose="02000506000000020003" pitchFamily="2" charset="77"/>
                </a:rPr>
                <a:t>Friday</a:t>
              </a:r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99141869-EA04-8D4C-94FB-2514EDFC49BE}"/>
              </a:ext>
            </a:extLst>
          </p:cNvPr>
          <p:cNvGrpSpPr/>
          <p:nvPr/>
        </p:nvGrpSpPr>
        <p:grpSpPr>
          <a:xfrm>
            <a:off x="1223689" y="688015"/>
            <a:ext cx="1248502" cy="1215972"/>
            <a:chOff x="2371047" y="4347602"/>
            <a:chExt cx="1248502" cy="1215972"/>
          </a:xfrm>
        </p:grpSpPr>
        <p:sp>
          <p:nvSpPr>
            <p:cNvPr id="93" name="Rounded Rectangle 92">
              <a:extLst>
                <a:ext uri="{FF2B5EF4-FFF2-40B4-BE49-F238E27FC236}">
                  <a16:creationId xmlns:a16="http://schemas.microsoft.com/office/drawing/2014/main" id="{F5BE16E0-2A32-1640-AB4D-E1544998BA93}"/>
                </a:ext>
              </a:extLst>
            </p:cNvPr>
            <p:cNvSpPr/>
            <p:nvPr/>
          </p:nvSpPr>
          <p:spPr>
            <a:xfrm>
              <a:off x="2387747" y="4347602"/>
              <a:ext cx="1131533" cy="121597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2" name="Picture 91">
              <a:extLst>
                <a:ext uri="{FF2B5EF4-FFF2-40B4-BE49-F238E27FC236}">
                  <a16:creationId xmlns:a16="http://schemas.microsoft.com/office/drawing/2014/main" id="{09AA5C87-1026-FF4D-927A-26E1AD76B1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20987203">
              <a:off x="2371047" y="4433231"/>
              <a:ext cx="1248502" cy="952804"/>
            </a:xfrm>
            <a:prstGeom prst="rect">
              <a:avLst/>
            </a:prstGeom>
          </p:spPr>
        </p:pic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5387D974-0962-B84B-8EBF-6C51C5ED2078}"/>
              </a:ext>
            </a:extLst>
          </p:cNvPr>
          <p:cNvGrpSpPr/>
          <p:nvPr/>
        </p:nvGrpSpPr>
        <p:grpSpPr>
          <a:xfrm>
            <a:off x="465770" y="1952000"/>
            <a:ext cx="1131533" cy="1285824"/>
            <a:chOff x="4150050" y="4307730"/>
            <a:chExt cx="1131533" cy="1285824"/>
          </a:xfrm>
        </p:grpSpPr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41B3E0C5-BA0E-014B-AEA3-C59E06FF52BC}"/>
                </a:ext>
              </a:extLst>
            </p:cNvPr>
            <p:cNvSpPr/>
            <p:nvPr/>
          </p:nvSpPr>
          <p:spPr>
            <a:xfrm>
              <a:off x="4150050" y="4352324"/>
              <a:ext cx="1131533" cy="121597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4" name="Picture 93">
              <a:extLst>
                <a:ext uri="{FF2B5EF4-FFF2-40B4-BE49-F238E27FC236}">
                  <a16:creationId xmlns:a16="http://schemas.microsoft.com/office/drawing/2014/main" id="{73AED2F7-C0A1-9D4B-82E3-E8F71E30503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478357">
              <a:off x="4200235" y="4307730"/>
              <a:ext cx="921339" cy="1285824"/>
            </a:xfrm>
            <a:prstGeom prst="rect">
              <a:avLst/>
            </a:prstGeom>
          </p:spPr>
        </p:pic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4DB300B2-2059-3D48-8809-4A6B4E4A9EEB}"/>
              </a:ext>
            </a:extLst>
          </p:cNvPr>
          <p:cNvGrpSpPr/>
          <p:nvPr/>
        </p:nvGrpSpPr>
        <p:grpSpPr>
          <a:xfrm>
            <a:off x="3688882" y="1938208"/>
            <a:ext cx="1131533" cy="1264690"/>
            <a:chOff x="5873130" y="4303606"/>
            <a:chExt cx="1131533" cy="1264690"/>
          </a:xfrm>
        </p:grpSpPr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268AC844-F3F4-224A-A1EF-6F2008FC0F4F}"/>
                </a:ext>
              </a:extLst>
            </p:cNvPr>
            <p:cNvSpPr/>
            <p:nvPr/>
          </p:nvSpPr>
          <p:spPr>
            <a:xfrm>
              <a:off x="5873130" y="4352324"/>
              <a:ext cx="1131533" cy="121597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C89713EC-6D87-D047-AEC5-530019090874}"/>
                </a:ext>
              </a:extLst>
            </p:cNvPr>
            <p:cNvGrpSpPr/>
            <p:nvPr/>
          </p:nvGrpSpPr>
          <p:grpSpPr>
            <a:xfrm>
              <a:off x="5873130" y="4303606"/>
              <a:ext cx="1059815" cy="1212054"/>
              <a:chOff x="5496788" y="1923181"/>
              <a:chExt cx="1212215" cy="1356717"/>
            </a:xfrm>
          </p:grpSpPr>
          <p:pic>
            <p:nvPicPr>
              <p:cNvPr id="1026" name="Picture 2">
                <a:extLst>
                  <a:ext uri="{FF2B5EF4-FFF2-40B4-BE49-F238E27FC236}">
                    <a16:creationId xmlns:a16="http://schemas.microsoft.com/office/drawing/2014/main" id="{38698D1D-4036-C64F-95DB-D8DE904651B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32070" y="2526407"/>
                <a:ext cx="376615" cy="3975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7" name="Picture 86" descr="A picture containing vessel&#10;&#10;Description automatically generated">
                <a:extLst>
                  <a:ext uri="{FF2B5EF4-FFF2-40B4-BE49-F238E27FC236}">
                    <a16:creationId xmlns:a16="http://schemas.microsoft.com/office/drawing/2014/main" id="{CFEAC299-A87C-0E46-AC95-6A697B4177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96788" y="1923181"/>
                <a:ext cx="1212215" cy="1356717"/>
              </a:xfrm>
              <a:prstGeom prst="rect">
                <a:avLst/>
              </a:prstGeom>
            </p:spPr>
          </p:pic>
          <p:pic>
            <p:nvPicPr>
              <p:cNvPr id="89" name="Picture 2">
                <a:extLst>
                  <a:ext uri="{FF2B5EF4-FFF2-40B4-BE49-F238E27FC236}">
                    <a16:creationId xmlns:a16="http://schemas.microsoft.com/office/drawing/2014/main" id="{891C4ECF-DBA7-D74A-90CF-E8B9055C77D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alphaModFix amt="64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62282" y="2644257"/>
                <a:ext cx="376615" cy="3975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579AE61B-1777-A243-801B-27E86FDD8F7C}"/>
              </a:ext>
            </a:extLst>
          </p:cNvPr>
          <p:cNvGrpSpPr/>
          <p:nvPr/>
        </p:nvGrpSpPr>
        <p:grpSpPr>
          <a:xfrm>
            <a:off x="2091703" y="1986926"/>
            <a:ext cx="1131533" cy="1215972"/>
            <a:chOff x="646506" y="4347602"/>
            <a:chExt cx="1131533" cy="1215972"/>
          </a:xfrm>
        </p:grpSpPr>
        <p:sp>
          <p:nvSpPr>
            <p:cNvPr id="90" name="Rounded Rectangle 89">
              <a:extLst>
                <a:ext uri="{FF2B5EF4-FFF2-40B4-BE49-F238E27FC236}">
                  <a16:creationId xmlns:a16="http://schemas.microsoft.com/office/drawing/2014/main" id="{ABF30647-BE47-384D-B9DC-F7AED5BD6A9E}"/>
                </a:ext>
              </a:extLst>
            </p:cNvPr>
            <p:cNvSpPr/>
            <p:nvPr/>
          </p:nvSpPr>
          <p:spPr>
            <a:xfrm>
              <a:off x="646506" y="4347602"/>
              <a:ext cx="1131533" cy="121597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EF777AEF-7ABD-4347-B774-2D4D314512AE}"/>
                </a:ext>
              </a:extLst>
            </p:cNvPr>
            <p:cNvGrpSpPr/>
            <p:nvPr/>
          </p:nvGrpSpPr>
          <p:grpSpPr>
            <a:xfrm>
              <a:off x="1006218" y="4530138"/>
              <a:ext cx="409576" cy="850900"/>
              <a:chOff x="1006218" y="4530138"/>
              <a:chExt cx="409576" cy="850900"/>
            </a:xfrm>
          </p:grpSpPr>
          <p:pic>
            <p:nvPicPr>
              <p:cNvPr id="55" name="Picture 54">
                <a:extLst>
                  <a:ext uri="{FF2B5EF4-FFF2-40B4-BE49-F238E27FC236}">
                    <a16:creationId xmlns:a16="http://schemas.microsoft.com/office/drawing/2014/main" id="{92A05A9C-D468-DD46-92B8-B4C46367FDE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/>
              <a:srcRect t="3772" r="46986" b="3814"/>
              <a:stretch/>
            </p:blipFill>
            <p:spPr>
              <a:xfrm rot="1091532">
                <a:off x="1006218" y="4530138"/>
                <a:ext cx="409576" cy="850900"/>
              </a:xfrm>
              <a:prstGeom prst="rect">
                <a:avLst/>
              </a:prstGeom>
            </p:spPr>
          </p:pic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A622047F-3450-8F4E-AFCA-1E115CE57A46}"/>
                  </a:ext>
                </a:extLst>
              </p:cNvPr>
              <p:cNvSpPr/>
              <p:nvPr/>
            </p:nvSpPr>
            <p:spPr>
              <a:xfrm>
                <a:off x="1212272" y="4683968"/>
                <a:ext cx="45719" cy="7345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B0F7FC9B-98F0-1345-894D-F3483AE66124}"/>
                  </a:ext>
                </a:extLst>
              </p:cNvPr>
              <p:cNvSpPr/>
              <p:nvPr/>
            </p:nvSpPr>
            <p:spPr>
              <a:xfrm rot="1513231">
                <a:off x="1082097" y="5045075"/>
                <a:ext cx="45719" cy="7412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CAA3EA18-2E43-9A4D-92B4-F15CE8BFCF1F}"/>
                  </a:ext>
                </a:extLst>
              </p:cNvPr>
              <p:cNvSpPr/>
              <p:nvPr/>
            </p:nvSpPr>
            <p:spPr>
              <a:xfrm rot="1513231">
                <a:off x="1267514" y="4910725"/>
                <a:ext cx="45719" cy="7412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4468B4FB-7A65-0D4F-853F-A835732B2BE2}"/>
                  </a:ext>
                </a:extLst>
              </p:cNvPr>
              <p:cNvSpPr/>
              <p:nvPr/>
            </p:nvSpPr>
            <p:spPr>
              <a:xfrm>
                <a:off x="1349272" y="4757421"/>
                <a:ext cx="61119" cy="5606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0EAE5F43-ACF0-7243-BE88-5DBEA7DDE127}"/>
                  </a:ext>
                </a:extLst>
              </p:cNvPr>
              <p:cNvSpPr/>
              <p:nvPr/>
            </p:nvSpPr>
            <p:spPr>
              <a:xfrm>
                <a:off x="1124697" y="4812460"/>
                <a:ext cx="45719" cy="8654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5722A6AA-5C49-7B4D-8594-8D6101858E85}"/>
                  </a:ext>
                </a:extLst>
              </p:cNvPr>
              <p:cNvSpPr/>
              <p:nvPr/>
            </p:nvSpPr>
            <p:spPr>
              <a:xfrm>
                <a:off x="1212270" y="5168633"/>
                <a:ext cx="45719" cy="6512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2B95F753-5F26-5B46-BFB1-EDA78694295C}"/>
              </a:ext>
            </a:extLst>
          </p:cNvPr>
          <p:cNvGrpSpPr/>
          <p:nvPr/>
        </p:nvGrpSpPr>
        <p:grpSpPr>
          <a:xfrm>
            <a:off x="2953669" y="694370"/>
            <a:ext cx="1153684" cy="1215972"/>
            <a:chOff x="2388714" y="4332962"/>
            <a:chExt cx="1153684" cy="1215972"/>
          </a:xfrm>
        </p:grpSpPr>
        <p:sp>
          <p:nvSpPr>
            <p:cNvPr id="101" name="Rounded Rectangle 100">
              <a:extLst>
                <a:ext uri="{FF2B5EF4-FFF2-40B4-BE49-F238E27FC236}">
                  <a16:creationId xmlns:a16="http://schemas.microsoft.com/office/drawing/2014/main" id="{8DD3869D-2AB3-F94C-92FC-CEFF4710D34A}"/>
                </a:ext>
              </a:extLst>
            </p:cNvPr>
            <p:cNvSpPr/>
            <p:nvPr/>
          </p:nvSpPr>
          <p:spPr>
            <a:xfrm>
              <a:off x="2388714" y="4332962"/>
              <a:ext cx="1131533" cy="121597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8" name="Picture 107">
              <a:extLst>
                <a:ext uri="{FF2B5EF4-FFF2-40B4-BE49-F238E27FC236}">
                  <a16:creationId xmlns:a16="http://schemas.microsoft.com/office/drawing/2014/main" id="{00C300B6-5705-D84D-82BA-A577D766FE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alphaModFix amt="50000"/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rcRect b="48653"/>
            <a:stretch/>
          </p:blipFill>
          <p:spPr>
            <a:xfrm>
              <a:off x="2486025" y="5233758"/>
              <a:ext cx="944364" cy="310765"/>
            </a:xfrm>
            <a:prstGeom prst="roundRect">
              <a:avLst/>
            </a:prstGeom>
          </p:spPr>
        </p:pic>
        <p:pic>
          <p:nvPicPr>
            <p:cNvPr id="113" name="Picture 112">
              <a:extLst>
                <a:ext uri="{FF2B5EF4-FFF2-40B4-BE49-F238E27FC236}">
                  <a16:creationId xmlns:a16="http://schemas.microsoft.com/office/drawing/2014/main" id="{34E132E3-A3D4-B04D-B3FC-135D1AB9F0D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rot="19830212">
              <a:off x="2884708" y="4862574"/>
              <a:ext cx="657690" cy="309130"/>
            </a:xfrm>
            <a:prstGeom prst="rect">
              <a:avLst/>
            </a:prstGeom>
          </p:spPr>
        </p:pic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DB0AB8EE-7440-C540-8B78-A4B02646A5CE}"/>
                </a:ext>
              </a:extLst>
            </p:cNvPr>
            <p:cNvGrpSpPr/>
            <p:nvPr/>
          </p:nvGrpSpPr>
          <p:grpSpPr>
            <a:xfrm>
              <a:off x="2629173" y="4918766"/>
              <a:ext cx="163173" cy="315113"/>
              <a:chOff x="1006218" y="4530138"/>
              <a:chExt cx="409576" cy="850900"/>
            </a:xfrm>
          </p:grpSpPr>
          <p:pic>
            <p:nvPicPr>
              <p:cNvPr id="116" name="Picture 115">
                <a:extLst>
                  <a:ext uri="{FF2B5EF4-FFF2-40B4-BE49-F238E27FC236}">
                    <a16:creationId xmlns:a16="http://schemas.microsoft.com/office/drawing/2014/main" id="{A178EBB4-9FC1-CB4C-B079-65AA10E1D4C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/>
              <a:srcRect t="3772" r="46986" b="3814"/>
              <a:stretch/>
            </p:blipFill>
            <p:spPr>
              <a:xfrm rot="1091532">
                <a:off x="1006218" y="4530138"/>
                <a:ext cx="409576" cy="850900"/>
              </a:xfrm>
              <a:prstGeom prst="rect">
                <a:avLst/>
              </a:prstGeom>
            </p:spPr>
          </p:pic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CAD69C0C-6396-F447-BAA4-80CEBFBB2902}"/>
                  </a:ext>
                </a:extLst>
              </p:cNvPr>
              <p:cNvSpPr/>
              <p:nvPr/>
            </p:nvSpPr>
            <p:spPr>
              <a:xfrm>
                <a:off x="1212272" y="4683968"/>
                <a:ext cx="45719" cy="7345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A2FDF0C0-8EB3-BC4D-9B79-8B8395391536}"/>
                  </a:ext>
                </a:extLst>
              </p:cNvPr>
              <p:cNvSpPr/>
              <p:nvPr/>
            </p:nvSpPr>
            <p:spPr>
              <a:xfrm rot="1513231">
                <a:off x="1082097" y="5045075"/>
                <a:ext cx="45719" cy="7412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439F4AD8-78A3-204A-BC8E-D1354DD4EE65}"/>
                  </a:ext>
                </a:extLst>
              </p:cNvPr>
              <p:cNvSpPr/>
              <p:nvPr/>
            </p:nvSpPr>
            <p:spPr>
              <a:xfrm rot="1513231">
                <a:off x="1267514" y="4910725"/>
                <a:ext cx="45719" cy="7412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Oval 119">
                <a:extLst>
                  <a:ext uri="{FF2B5EF4-FFF2-40B4-BE49-F238E27FC236}">
                    <a16:creationId xmlns:a16="http://schemas.microsoft.com/office/drawing/2014/main" id="{A3C51D50-31A3-0A4C-A9A1-DDF8AA8E3B68}"/>
                  </a:ext>
                </a:extLst>
              </p:cNvPr>
              <p:cNvSpPr/>
              <p:nvPr/>
            </p:nvSpPr>
            <p:spPr>
              <a:xfrm>
                <a:off x="1349272" y="4757421"/>
                <a:ext cx="61119" cy="5606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49414554-E6CC-814B-BC4B-F0C1D5BCB6BA}"/>
                  </a:ext>
                </a:extLst>
              </p:cNvPr>
              <p:cNvSpPr/>
              <p:nvPr/>
            </p:nvSpPr>
            <p:spPr>
              <a:xfrm>
                <a:off x="1124697" y="4812460"/>
                <a:ext cx="45719" cy="8654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BA508C4F-D997-124F-99B6-F380F3EB917D}"/>
                  </a:ext>
                </a:extLst>
              </p:cNvPr>
              <p:cNvSpPr/>
              <p:nvPr/>
            </p:nvSpPr>
            <p:spPr>
              <a:xfrm>
                <a:off x="1212270" y="5168633"/>
                <a:ext cx="45719" cy="6512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43016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48 -0.00671 L -0.14311 0.3794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79" y="19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8 -0.0081 L -0.05945 0.56945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5" y="28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5 -0.00949 L 0.28926 0.57384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96" y="29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57 -0.00185 L 0.54583 0.37616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20" y="1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 0.00347 L 0.39791 0.38426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56" y="19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8|17.1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8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8|9.8|6.6|6.3|3.9|7.3|12.4|11.5|7.9|10.5|15.4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1200</TotalTime>
  <Words>5</Words>
  <Application>Microsoft Macintosh PowerPoint</Application>
  <PresentationFormat>A4 Paper (210x297 mm)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KG Primary Penmanship</vt:lpstr>
      <vt:lpstr>Office Theme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Hamilton</dc:creator>
  <cp:lastModifiedBy>Charlotte Cooper</cp:lastModifiedBy>
  <cp:revision>134</cp:revision>
  <dcterms:created xsi:type="dcterms:W3CDTF">2020-04-02T20:19:37Z</dcterms:created>
  <dcterms:modified xsi:type="dcterms:W3CDTF">2021-01-11T15:11:18Z</dcterms:modified>
</cp:coreProperties>
</file>