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1" r:id="rId3"/>
    <p:sldId id="272" r:id="rId4"/>
    <p:sldId id="273" r:id="rId5"/>
    <p:sldId id="274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7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FABC74-6D3F-F142-A629-B3285344399F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53375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6.png"/><Relationship Id="rId5" Type="http://schemas.openxmlformats.org/officeDocument/2006/relationships/image" Target="../media/image10.png"/><Relationship Id="rId4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7B66A23-4539-5F4C-9E56-60EF52DB2329}"/>
              </a:ext>
            </a:extLst>
          </p:cNvPr>
          <p:cNvGrpSpPr/>
          <p:nvPr/>
        </p:nvGrpSpPr>
        <p:grpSpPr>
          <a:xfrm>
            <a:off x="3264452" y="2505805"/>
            <a:ext cx="2184400" cy="1871078"/>
            <a:chOff x="3264452" y="2505805"/>
            <a:chExt cx="2184400" cy="187107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3346327" y="250580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Shape, circle&#10;&#10;Description automatically generated">
              <a:extLst>
                <a:ext uri="{FF2B5EF4-FFF2-40B4-BE49-F238E27FC236}">
                  <a16:creationId xmlns:a16="http://schemas.microsoft.com/office/drawing/2014/main" id="{392A80E9-1547-124B-8175-455EC90F6B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4452" y="2717799"/>
              <a:ext cx="2184400" cy="14224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A01771E-A968-F445-B901-ED1312C3C8AC}"/>
              </a:ext>
            </a:extLst>
          </p:cNvPr>
          <p:cNvGrpSpPr/>
          <p:nvPr/>
        </p:nvGrpSpPr>
        <p:grpSpPr>
          <a:xfrm>
            <a:off x="566246" y="2274493"/>
            <a:ext cx="2328874" cy="2286198"/>
            <a:chOff x="566246" y="2274493"/>
            <a:chExt cx="2328874" cy="2286198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737388" y="2505321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9C9F3944-4FEC-4842-B831-9E0BDBBA0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6" y="2274493"/>
              <a:ext cx="2328874" cy="2286198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8428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41E5DB-DDBD-1542-A8C9-8E98C802CD5F}"/>
              </a:ext>
            </a:extLst>
          </p:cNvPr>
          <p:cNvGrpSpPr/>
          <p:nvPr/>
        </p:nvGrpSpPr>
        <p:grpSpPr>
          <a:xfrm>
            <a:off x="732530" y="2505320"/>
            <a:ext cx="1986590" cy="1847357"/>
            <a:chOff x="871243" y="2514708"/>
            <a:chExt cx="1986590" cy="1847357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463FA990-C095-7B45-AC5B-24AC1A6F7FA4}"/>
                </a:ext>
              </a:extLst>
            </p:cNvPr>
            <p:cNvSpPr/>
            <p:nvPr/>
          </p:nvSpPr>
          <p:spPr>
            <a:xfrm>
              <a:off x="871243" y="2514708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310949B3-31F2-6A4B-8825-25AF14CAE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6038" y="2631935"/>
              <a:ext cx="1397000" cy="16129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E71B076-A639-454B-853E-2166585AC137}"/>
              </a:ext>
            </a:extLst>
          </p:cNvPr>
          <p:cNvGrpSpPr/>
          <p:nvPr/>
        </p:nvGrpSpPr>
        <p:grpSpPr>
          <a:xfrm>
            <a:off x="3363356" y="2505320"/>
            <a:ext cx="1986590" cy="1847357"/>
            <a:chOff x="3101825" y="2362307"/>
            <a:chExt cx="1986590" cy="1847357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B0D72A4F-796E-0F41-B153-9D9896CB3E02}"/>
                </a:ext>
              </a:extLst>
            </p:cNvPr>
            <p:cNvSpPr/>
            <p:nvPr/>
          </p:nvSpPr>
          <p:spPr>
            <a:xfrm>
              <a:off x="3101825" y="2362307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Icon&#10;&#10;Description automatically generated with low confidence">
              <a:extLst>
                <a:ext uri="{FF2B5EF4-FFF2-40B4-BE49-F238E27FC236}">
                  <a16:creationId xmlns:a16="http://schemas.microsoft.com/office/drawing/2014/main" id="{C6DFBFE5-8986-7D43-AC79-65E26A22E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3507" y="2415044"/>
              <a:ext cx="1603225" cy="174188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8346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6F5A34E-1518-F84E-A86F-440E0579D360}"/>
              </a:ext>
            </a:extLst>
          </p:cNvPr>
          <p:cNvGrpSpPr/>
          <p:nvPr/>
        </p:nvGrpSpPr>
        <p:grpSpPr>
          <a:xfrm>
            <a:off x="-323461" y="2391539"/>
            <a:ext cx="9750330" cy="2103394"/>
            <a:chOff x="0" y="1017842"/>
            <a:chExt cx="9685990" cy="2103394"/>
          </a:xfrm>
        </p:grpSpPr>
        <p:pic>
          <p:nvPicPr>
            <p:cNvPr id="5" name="Picture 4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248EF3E5-ABDC-1F4A-8D01-918425357E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27"/>
            <a:stretch/>
          </p:blipFill>
          <p:spPr>
            <a:xfrm flipH="1">
              <a:off x="0" y="1432136"/>
              <a:ext cx="5541818" cy="1689100"/>
            </a:xfrm>
            <a:prstGeom prst="rect">
              <a:avLst/>
            </a:prstGeom>
          </p:spPr>
        </p:pic>
        <p:pic>
          <p:nvPicPr>
            <p:cNvPr id="4" name="Picture 3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8D0C5305-3A58-1645-BC07-4CDEC59BEE9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874"/>
            <a:stretch/>
          </p:blipFill>
          <p:spPr>
            <a:xfrm rot="20707263" flipH="1">
              <a:off x="8407980" y="1017842"/>
              <a:ext cx="1278010" cy="1689100"/>
            </a:xfrm>
            <a:prstGeom prst="rect">
              <a:avLst/>
            </a:prstGeom>
          </p:spPr>
        </p:pic>
        <p:pic>
          <p:nvPicPr>
            <p:cNvPr id="6" name="Picture 5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5B589949-EE39-9449-9F6B-F002105988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18" t="-4232" r="32478" b="4232"/>
            <a:stretch/>
          </p:blipFill>
          <p:spPr>
            <a:xfrm rot="20820939" flipH="1">
              <a:off x="5448760" y="1389414"/>
              <a:ext cx="3575320" cy="1689100"/>
            </a:xfrm>
            <a:prstGeom prst="ellipse">
              <a:avLst/>
            </a:prstGeom>
          </p:spPr>
        </p:pic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00CED3-49F1-754A-A733-348F38178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9970">
            <a:off x="1543264" y="2677886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picture containing drawing, table&#10;&#10;Description automatically generated">
            <a:extLst>
              <a:ext uri="{FF2B5EF4-FFF2-40B4-BE49-F238E27FC236}">
                <a16:creationId xmlns:a16="http://schemas.microsoft.com/office/drawing/2014/main" id="{D36D0090-CBDA-CF46-AF5C-BBBC3B8779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24695" y="5100384"/>
            <a:ext cx="6340300" cy="1689100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4249B080-2055-7445-8A47-384CBDF09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628" y="2914772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C3E386D4-9602-EA41-B6BF-31007D076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9970">
            <a:off x="3813713" y="3126793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98C6115C-6522-0745-BC72-34AA5852F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25641">
            <a:off x="4969926" y="2927800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4D4691E3-CBB0-7146-93F7-22EDFDA6F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2660">
            <a:off x="6141079" y="2976386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CF942A29-9ABB-EA46-AD39-EA13F83D2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48586">
            <a:off x="7293545" y="2827307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25D20D54-EA23-8640-ABA3-59715507C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9970">
            <a:off x="1642525" y="5105996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FCA895DD-A184-A441-85D8-EF1869309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086" y="5345430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A46EA14E-1D99-374E-A5A0-E82C2DFCC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9970">
            <a:off x="3928849" y="5514943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FF9B8557-AA74-CF40-BC4D-F87127B27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21" y="1760262"/>
            <a:ext cx="2209800" cy="2057400"/>
          </a:xfrm>
          <a:prstGeom prst="rect">
            <a:avLst/>
          </a:prstGeom>
        </p:spPr>
      </p:pic>
      <p:pic>
        <p:nvPicPr>
          <p:cNvPr id="18" name="Picture 1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19EC71F-4BBC-AE4D-9202-AF2A70BF8F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21" y="4582228"/>
            <a:ext cx="2160935" cy="15760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751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7C09E6ED-5755-AD4E-94BD-A9CF0D10D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2859" y="5179908"/>
            <a:ext cx="6743700" cy="19304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3EFA2A3-3593-D249-8D9E-1DF8C7A6F8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90159" y="2817289"/>
            <a:ext cx="6731000" cy="1943100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E2EE5B1F-25E6-6D46-A031-0C49B7607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9970">
            <a:off x="1584828" y="2719452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0EC8C1A-715B-D145-9E93-21BBA2931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00" y="2958886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EA6F55E-B8A5-9244-8F2D-9027E112B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93987">
            <a:off x="3875301" y="3142305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C450C3A-0FAD-594D-B1A3-8D612DC56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9970">
            <a:off x="1584828" y="5090835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08C828C-87E8-E64C-A438-3AE6AF113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00" y="5330269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320CD039-E514-2049-86BA-6E981D28C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93987">
            <a:off x="3875301" y="5513688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3CAA5621-1DA7-FA47-9FAE-C057972C3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01894">
            <a:off x="5054414" y="3047314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DB762FD3-15E8-1245-9E71-5DC1ADAA7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41400">
            <a:off x="5054413" y="5428517"/>
            <a:ext cx="1515838" cy="10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 descr="A cartoon of a fox&#10;&#10;Description automatically generated with low confidence">
            <a:extLst>
              <a:ext uri="{FF2B5EF4-FFF2-40B4-BE49-F238E27FC236}">
                <a16:creationId xmlns:a16="http://schemas.microsoft.com/office/drawing/2014/main" id="{2EF53050-D072-5245-9D43-3357103B19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0812" y="3911559"/>
            <a:ext cx="1941720" cy="2215202"/>
          </a:xfrm>
          <a:prstGeom prst="rect">
            <a:avLst/>
          </a:prstGeom>
        </p:spPr>
      </p:pic>
      <p:pic>
        <p:nvPicPr>
          <p:cNvPr id="25" name="Picture 24" descr="A picture containing text, pool ball, vector graphics&#10;&#10;Description automatically generated">
            <a:extLst>
              <a:ext uri="{FF2B5EF4-FFF2-40B4-BE49-F238E27FC236}">
                <a16:creationId xmlns:a16="http://schemas.microsoft.com/office/drawing/2014/main" id="{4A575823-8881-704E-8F53-E0A6F8A7A4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32" y="1753186"/>
            <a:ext cx="1677479" cy="18578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814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colored pencils&#10;&#10;Description automatically generated with low confidence">
            <a:extLst>
              <a:ext uri="{FF2B5EF4-FFF2-40B4-BE49-F238E27FC236}">
                <a16:creationId xmlns:a16="http://schemas.microsoft.com/office/drawing/2014/main" id="{41184043-F06E-3A43-87DE-37D3E0E617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19" b="5657"/>
          <a:stretch/>
        </p:blipFill>
        <p:spPr>
          <a:xfrm rot="16200000">
            <a:off x="728511" y="1298278"/>
            <a:ext cx="4361889" cy="47936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502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2|19.5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37.1|0.8|0.7|0.9|0.7|0.7|8.2|0.7|0.7|8.8|1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0|0.8|0.8|0.7|7|0.7|0.8|0.7|9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</TotalTime>
  <Words>0</Words>
  <Application>Microsoft Macintosh PowerPoint</Application>
  <PresentationFormat>A4 Paper (210x297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127</cp:revision>
  <dcterms:created xsi:type="dcterms:W3CDTF">2020-04-02T20:19:37Z</dcterms:created>
  <dcterms:modified xsi:type="dcterms:W3CDTF">2021-01-11T11:58:51Z</dcterms:modified>
</cp:coreProperties>
</file>