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70" r:id="rId3"/>
    <p:sldId id="267" r:id="rId4"/>
    <p:sldId id="268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2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73" autoAdjust="0"/>
    <p:restoredTop sz="94660"/>
  </p:normalViewPr>
  <p:slideViewPr>
    <p:cSldViewPr snapToGrid="0">
      <p:cViewPr varScale="1">
        <p:scale>
          <a:sx n="93" d="100"/>
          <a:sy n="93" d="100"/>
        </p:scale>
        <p:origin x="1760" y="200"/>
      </p:cViewPr>
      <p:guideLst>
        <p:guide pos="312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04829EC-21C9-BE45-97A6-29BADEF094B7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40200" y="-174623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emf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>
            <a:extLst>
              <a:ext uri="{FF2B5EF4-FFF2-40B4-BE49-F238E27FC236}">
                <a16:creationId xmlns:a16="http://schemas.microsoft.com/office/drawing/2014/main" id="{69AF84AD-FD3A-C847-B9F2-375C02E200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577" y="2419350"/>
            <a:ext cx="4559300" cy="20193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4496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3890F2A-2A22-1142-B36F-75E66362A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69850" y="2419350"/>
            <a:ext cx="4559300" cy="20193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139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F7390DA3-1D34-3F4C-BACC-F6D4F09C39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8" y="5165435"/>
            <a:ext cx="2284472" cy="1593273"/>
          </a:xfrm>
          <a:prstGeom prst="rect">
            <a:avLst/>
          </a:prstGeom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13E99F5C-5EA2-F64F-AE30-B33A0C3125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680" y="5361709"/>
            <a:ext cx="2125550" cy="1482435"/>
          </a:xfrm>
          <a:prstGeom prst="rect">
            <a:avLst/>
          </a:prstGeom>
        </p:spPr>
      </p:pic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0B6DDFC-B6C5-5647-8642-59C531EC76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065014"/>
              </p:ext>
            </p:extLst>
          </p:nvPr>
        </p:nvGraphicFramePr>
        <p:xfrm>
          <a:off x="1018310" y="3281973"/>
          <a:ext cx="3588858" cy="1988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701222138"/>
                    </a:ext>
                  </a:extLst>
                </a:gridCol>
                <a:gridCol w="1218429">
                  <a:extLst>
                    <a:ext uri="{9D8B030D-6E8A-4147-A177-3AD203B41FA5}">
                      <a16:colId xmlns:a16="http://schemas.microsoft.com/office/drawing/2014/main" val="2242249387"/>
                    </a:ext>
                  </a:extLst>
                </a:gridCol>
                <a:gridCol w="1218429">
                  <a:extLst>
                    <a:ext uri="{9D8B030D-6E8A-4147-A177-3AD203B41FA5}">
                      <a16:colId xmlns:a16="http://schemas.microsoft.com/office/drawing/2014/main" val="217682409"/>
                    </a:ext>
                  </a:extLst>
                </a:gridCol>
              </a:tblGrid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922945"/>
                  </a:ext>
                </a:extLst>
              </a:tr>
              <a:tr h="944806"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417350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459345DE-3216-4645-BA5B-143FA0D44E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269119"/>
              </p:ext>
            </p:extLst>
          </p:nvPr>
        </p:nvGraphicFramePr>
        <p:xfrm>
          <a:off x="5298834" y="3281973"/>
          <a:ext cx="3588858" cy="1988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701222138"/>
                    </a:ext>
                  </a:extLst>
                </a:gridCol>
                <a:gridCol w="1218429">
                  <a:extLst>
                    <a:ext uri="{9D8B030D-6E8A-4147-A177-3AD203B41FA5}">
                      <a16:colId xmlns:a16="http://schemas.microsoft.com/office/drawing/2014/main" val="2242249387"/>
                    </a:ext>
                  </a:extLst>
                </a:gridCol>
                <a:gridCol w="1218429">
                  <a:extLst>
                    <a:ext uri="{9D8B030D-6E8A-4147-A177-3AD203B41FA5}">
                      <a16:colId xmlns:a16="http://schemas.microsoft.com/office/drawing/2014/main" val="217682409"/>
                    </a:ext>
                  </a:extLst>
                </a:gridCol>
              </a:tblGrid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922945"/>
                  </a:ext>
                </a:extLst>
              </a:tr>
              <a:tr h="944806"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417350"/>
                  </a:ext>
                </a:extLst>
              </a:tr>
            </a:tbl>
          </a:graphicData>
        </a:graphic>
      </p:graphicFrame>
      <p:sp>
        <p:nvSpPr>
          <p:cNvPr id="11" name="Oval 10">
            <a:extLst>
              <a:ext uri="{FF2B5EF4-FFF2-40B4-BE49-F238E27FC236}">
                <a16:creationId xmlns:a16="http://schemas.microsoft.com/office/drawing/2014/main" id="{27E19BA1-626C-4E49-9D8B-FAA2E902C33D}"/>
              </a:ext>
            </a:extLst>
          </p:cNvPr>
          <p:cNvSpPr/>
          <p:nvPr/>
        </p:nvSpPr>
        <p:spPr>
          <a:xfrm>
            <a:off x="2345810" y="4403389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D4541B9-FDBC-514C-AB60-996686511C49}"/>
              </a:ext>
            </a:extLst>
          </p:cNvPr>
          <p:cNvGrpSpPr/>
          <p:nvPr/>
        </p:nvGrpSpPr>
        <p:grpSpPr>
          <a:xfrm>
            <a:off x="1552589" y="985291"/>
            <a:ext cx="2520299" cy="1731819"/>
            <a:chOff x="8156067" y="881114"/>
            <a:chExt cx="2520299" cy="1731819"/>
          </a:xfrm>
        </p:grpSpPr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CCBBA719-EC15-0347-A02F-31DD2540ADBC}"/>
                </a:ext>
              </a:extLst>
            </p:cNvPr>
            <p:cNvSpPr/>
            <p:nvPr/>
          </p:nvSpPr>
          <p:spPr>
            <a:xfrm>
              <a:off x="8641647" y="881114"/>
              <a:ext cx="1727591" cy="173181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 descr="A picture containing vector graphics&#10;&#10;Description automatically generated">
              <a:extLst>
                <a:ext uri="{FF2B5EF4-FFF2-40B4-BE49-F238E27FC236}">
                  <a16:creationId xmlns:a16="http://schemas.microsoft.com/office/drawing/2014/main" id="{D653AB93-F6D7-F046-8261-6C39DDF6D3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56067" y="1062677"/>
              <a:ext cx="2520299" cy="1550256"/>
            </a:xfrm>
            <a:prstGeom prst="rect">
              <a:avLst/>
            </a:prstGeom>
          </p:spPr>
        </p:pic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1E603148-73F8-0E41-B1C8-BFBD7499848D}"/>
              </a:ext>
            </a:extLst>
          </p:cNvPr>
          <p:cNvSpPr/>
          <p:nvPr/>
        </p:nvSpPr>
        <p:spPr>
          <a:xfrm>
            <a:off x="5447541" y="4397693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EFB2112-8C08-7D46-9DDA-EE7DD6B4731C}"/>
              </a:ext>
            </a:extLst>
          </p:cNvPr>
          <p:cNvGrpSpPr/>
          <p:nvPr/>
        </p:nvGrpSpPr>
        <p:grpSpPr>
          <a:xfrm>
            <a:off x="2038169" y="980236"/>
            <a:ext cx="1751146" cy="1731819"/>
            <a:chOff x="5276446" y="721311"/>
            <a:chExt cx="1751146" cy="1731819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CC29C3F2-047D-5842-95F9-E286E3825A83}"/>
                </a:ext>
              </a:extLst>
            </p:cNvPr>
            <p:cNvSpPr/>
            <p:nvPr/>
          </p:nvSpPr>
          <p:spPr>
            <a:xfrm>
              <a:off x="5276446" y="721311"/>
              <a:ext cx="1727591" cy="173181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4" name="Picture 33" descr="Shape, logo&#10;&#10;Description automatically generated">
              <a:extLst>
                <a:ext uri="{FF2B5EF4-FFF2-40B4-BE49-F238E27FC236}">
                  <a16:creationId xmlns:a16="http://schemas.microsoft.com/office/drawing/2014/main" id="{FBD9E6AF-F07D-1743-90AE-3B815799B5F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9910" y="794897"/>
              <a:ext cx="1728758" cy="550246"/>
            </a:xfrm>
            <a:prstGeom prst="rect">
              <a:avLst/>
            </a:prstGeom>
          </p:spPr>
        </p:pic>
        <p:pic>
          <p:nvPicPr>
            <p:cNvPr id="35" name="Picture 34" descr="Shape, logo&#10;&#10;Description automatically generated">
              <a:extLst>
                <a:ext uri="{FF2B5EF4-FFF2-40B4-BE49-F238E27FC236}">
                  <a16:creationId xmlns:a16="http://schemas.microsoft.com/office/drawing/2014/main" id="{F4442043-70E0-7042-8119-7E7DBED5275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8834" y="1266870"/>
              <a:ext cx="1728758" cy="550246"/>
            </a:xfrm>
            <a:prstGeom prst="rect">
              <a:avLst/>
            </a:prstGeom>
          </p:spPr>
        </p:pic>
        <p:pic>
          <p:nvPicPr>
            <p:cNvPr id="36" name="Picture 35" descr="Shape, logo&#10;&#10;Description automatically generated">
              <a:extLst>
                <a:ext uri="{FF2B5EF4-FFF2-40B4-BE49-F238E27FC236}">
                  <a16:creationId xmlns:a16="http://schemas.microsoft.com/office/drawing/2014/main" id="{24975F96-A9B8-A843-B2DD-779C8483E4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4203" y="1710756"/>
              <a:ext cx="1728758" cy="550246"/>
            </a:xfrm>
            <a:prstGeom prst="rect">
              <a:avLst/>
            </a:prstGeom>
          </p:spPr>
        </p:pic>
      </p:grpSp>
      <p:sp>
        <p:nvSpPr>
          <p:cNvPr id="40" name="Oval 39">
            <a:extLst>
              <a:ext uri="{FF2B5EF4-FFF2-40B4-BE49-F238E27FC236}">
                <a16:creationId xmlns:a16="http://schemas.microsoft.com/office/drawing/2014/main" id="{A9393737-B8A1-754A-8D53-B9E0D497C659}"/>
              </a:ext>
            </a:extLst>
          </p:cNvPr>
          <p:cNvSpPr/>
          <p:nvPr/>
        </p:nvSpPr>
        <p:spPr>
          <a:xfrm>
            <a:off x="7894226" y="4385325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7178C70-12A0-C54C-96CB-22B73ED4DC6F}"/>
              </a:ext>
            </a:extLst>
          </p:cNvPr>
          <p:cNvGrpSpPr/>
          <p:nvPr/>
        </p:nvGrpSpPr>
        <p:grpSpPr>
          <a:xfrm>
            <a:off x="1986346" y="980236"/>
            <a:ext cx="1771089" cy="1731819"/>
            <a:chOff x="8309913" y="785275"/>
            <a:chExt cx="1771089" cy="1731819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C3280000-9639-7244-B5F9-80DDE298B44D}"/>
                </a:ext>
              </a:extLst>
            </p:cNvPr>
            <p:cNvSpPr/>
            <p:nvPr/>
          </p:nvSpPr>
          <p:spPr>
            <a:xfrm>
              <a:off x="8353411" y="785275"/>
              <a:ext cx="1727591" cy="173181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9" descr="A picture containing pool ball, room, pool table, gambling house&#10;&#10;Description automatically generated">
              <a:extLst>
                <a:ext uri="{FF2B5EF4-FFF2-40B4-BE49-F238E27FC236}">
                  <a16:creationId xmlns:a16="http://schemas.microsoft.com/office/drawing/2014/main" id="{44A43253-CB0D-C240-AADA-9E2FDA5D703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9913" y="1266870"/>
              <a:ext cx="1759297" cy="829383"/>
            </a:xfrm>
            <a:prstGeom prst="rect">
              <a:avLst/>
            </a:prstGeom>
          </p:spPr>
        </p:pic>
      </p:grpSp>
      <p:sp>
        <p:nvSpPr>
          <p:cNvPr id="41" name="Oval 40">
            <a:extLst>
              <a:ext uri="{FF2B5EF4-FFF2-40B4-BE49-F238E27FC236}">
                <a16:creationId xmlns:a16="http://schemas.microsoft.com/office/drawing/2014/main" id="{54D7AD21-5385-2A46-8A65-86E9E73D6A07}"/>
              </a:ext>
            </a:extLst>
          </p:cNvPr>
          <p:cNvSpPr/>
          <p:nvPr/>
        </p:nvSpPr>
        <p:spPr>
          <a:xfrm>
            <a:off x="6671382" y="3393734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CA37660-18D0-0C4A-91A7-99E59E5039CB}"/>
              </a:ext>
            </a:extLst>
          </p:cNvPr>
          <p:cNvGrpSpPr/>
          <p:nvPr/>
        </p:nvGrpSpPr>
        <p:grpSpPr>
          <a:xfrm>
            <a:off x="1965299" y="975181"/>
            <a:ext cx="1873329" cy="1731819"/>
            <a:chOff x="9113428" y="2922731"/>
            <a:chExt cx="1873329" cy="1731819"/>
          </a:xfrm>
        </p:grpSpPr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44DC451A-6A16-CD40-83B6-2553FC955B35}"/>
                </a:ext>
              </a:extLst>
            </p:cNvPr>
            <p:cNvSpPr/>
            <p:nvPr/>
          </p:nvSpPr>
          <p:spPr>
            <a:xfrm>
              <a:off x="9186298" y="2922731"/>
              <a:ext cx="1727591" cy="173181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 descr="Shape, circle&#10;&#10;Description automatically generated">
              <a:extLst>
                <a:ext uri="{FF2B5EF4-FFF2-40B4-BE49-F238E27FC236}">
                  <a16:creationId xmlns:a16="http://schemas.microsoft.com/office/drawing/2014/main" id="{AD9A1D97-C20D-8C41-9D96-ADCA8F3B5EA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13428" y="3169739"/>
              <a:ext cx="1873329" cy="1219842"/>
            </a:xfrm>
            <a:prstGeom prst="rect">
              <a:avLst/>
            </a:prstGeom>
          </p:spPr>
        </p:pic>
      </p:grpSp>
      <p:sp>
        <p:nvSpPr>
          <p:cNvPr id="45" name="Oval 44">
            <a:extLst>
              <a:ext uri="{FF2B5EF4-FFF2-40B4-BE49-F238E27FC236}">
                <a16:creationId xmlns:a16="http://schemas.microsoft.com/office/drawing/2014/main" id="{8C46A6A5-C5BB-FA46-997F-16ED64D48890}"/>
              </a:ext>
            </a:extLst>
          </p:cNvPr>
          <p:cNvSpPr/>
          <p:nvPr/>
        </p:nvSpPr>
        <p:spPr>
          <a:xfrm>
            <a:off x="3528039" y="3363970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6451DBF-330C-A141-A671-9AFF44CE5196}"/>
              </a:ext>
            </a:extLst>
          </p:cNvPr>
          <p:cNvGrpSpPr/>
          <p:nvPr/>
        </p:nvGrpSpPr>
        <p:grpSpPr>
          <a:xfrm>
            <a:off x="1788739" y="812390"/>
            <a:ext cx="2209800" cy="2057400"/>
            <a:chOff x="9452643" y="2499322"/>
            <a:chExt cx="2209800" cy="2057400"/>
          </a:xfrm>
        </p:grpSpPr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6D42ECB3-E713-DD45-AB15-F2E5FEA51760}"/>
                </a:ext>
              </a:extLst>
            </p:cNvPr>
            <p:cNvSpPr/>
            <p:nvPr/>
          </p:nvSpPr>
          <p:spPr>
            <a:xfrm>
              <a:off x="9693748" y="2657762"/>
              <a:ext cx="1727591" cy="173181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 descr="Icon&#10;&#10;Description automatically generated">
              <a:extLst>
                <a:ext uri="{FF2B5EF4-FFF2-40B4-BE49-F238E27FC236}">
                  <a16:creationId xmlns:a16="http://schemas.microsoft.com/office/drawing/2014/main" id="{2823B9F6-45C3-6243-AAC0-8F2B00821A3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2643" y="2499322"/>
              <a:ext cx="2209800" cy="2057400"/>
            </a:xfrm>
            <a:prstGeom prst="rect">
              <a:avLst/>
            </a:prstGeom>
          </p:spPr>
        </p:pic>
      </p:grpSp>
      <p:sp>
        <p:nvSpPr>
          <p:cNvPr id="48" name="Oval 47">
            <a:extLst>
              <a:ext uri="{FF2B5EF4-FFF2-40B4-BE49-F238E27FC236}">
                <a16:creationId xmlns:a16="http://schemas.microsoft.com/office/drawing/2014/main" id="{9CFE0C62-00AA-9040-A4C9-45016A11F538}"/>
              </a:ext>
            </a:extLst>
          </p:cNvPr>
          <p:cNvSpPr/>
          <p:nvPr/>
        </p:nvSpPr>
        <p:spPr>
          <a:xfrm>
            <a:off x="1252363" y="4375744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62C39373-80A0-C948-9E02-1B604C6EE6B9}"/>
              </a:ext>
            </a:extLst>
          </p:cNvPr>
          <p:cNvGrpSpPr/>
          <p:nvPr/>
        </p:nvGrpSpPr>
        <p:grpSpPr>
          <a:xfrm>
            <a:off x="1975541" y="970830"/>
            <a:ext cx="1809143" cy="1731819"/>
            <a:chOff x="9673195" y="2250665"/>
            <a:chExt cx="1809143" cy="1731819"/>
          </a:xfrm>
        </p:grpSpPr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052773B6-E1FB-154C-83F2-8D3D31085E31}"/>
                </a:ext>
              </a:extLst>
            </p:cNvPr>
            <p:cNvSpPr/>
            <p:nvPr/>
          </p:nvSpPr>
          <p:spPr>
            <a:xfrm>
              <a:off x="9713972" y="2250665"/>
              <a:ext cx="1727591" cy="173181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Picture 23" descr="Shape&#10;&#10;Description automatically generated">
              <a:extLst>
                <a:ext uri="{FF2B5EF4-FFF2-40B4-BE49-F238E27FC236}">
                  <a16:creationId xmlns:a16="http://schemas.microsoft.com/office/drawing/2014/main" id="{B4B592EA-F827-C243-B51B-215AA206E9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3195" y="2587536"/>
              <a:ext cx="1809143" cy="1058075"/>
            </a:xfrm>
            <a:prstGeom prst="rect">
              <a:avLst/>
            </a:prstGeom>
          </p:spPr>
        </p:pic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05695044-12DC-604E-B11B-659C45FDC6F8}"/>
              </a:ext>
            </a:extLst>
          </p:cNvPr>
          <p:cNvSpPr/>
          <p:nvPr/>
        </p:nvSpPr>
        <p:spPr>
          <a:xfrm>
            <a:off x="6691481" y="4413328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0452F73-BF4D-734E-BFAA-530C0B4ECC36}"/>
              </a:ext>
            </a:extLst>
          </p:cNvPr>
          <p:cNvGrpSpPr/>
          <p:nvPr/>
        </p:nvGrpSpPr>
        <p:grpSpPr>
          <a:xfrm>
            <a:off x="2005529" y="920985"/>
            <a:ext cx="1727591" cy="1911073"/>
            <a:chOff x="1948943" y="874427"/>
            <a:chExt cx="1727591" cy="1911073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A417719D-BDF4-BE4F-BEDC-3B259AB719FB}"/>
                </a:ext>
              </a:extLst>
            </p:cNvPr>
            <p:cNvSpPr/>
            <p:nvPr/>
          </p:nvSpPr>
          <p:spPr>
            <a:xfrm>
              <a:off x="1948943" y="928134"/>
              <a:ext cx="1727591" cy="173181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B397C76E-1680-CE49-B0FE-6CC4EF5D0F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270325" y="874427"/>
              <a:ext cx="1067952" cy="1911073"/>
            </a:xfrm>
            <a:prstGeom prst="rect">
              <a:avLst/>
            </a:prstGeom>
          </p:spPr>
        </p:pic>
      </p:grpSp>
      <p:sp>
        <p:nvSpPr>
          <p:cNvPr id="52" name="Oval 51">
            <a:extLst>
              <a:ext uri="{FF2B5EF4-FFF2-40B4-BE49-F238E27FC236}">
                <a16:creationId xmlns:a16="http://schemas.microsoft.com/office/drawing/2014/main" id="{BCC992EB-EE0A-5C48-B90C-92B41BC4DF40}"/>
              </a:ext>
            </a:extLst>
          </p:cNvPr>
          <p:cNvSpPr/>
          <p:nvPr/>
        </p:nvSpPr>
        <p:spPr>
          <a:xfrm>
            <a:off x="3573873" y="4385326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3B3E26D-C521-A447-83BE-09320191F072}"/>
              </a:ext>
            </a:extLst>
          </p:cNvPr>
          <p:cNvGrpSpPr/>
          <p:nvPr/>
        </p:nvGrpSpPr>
        <p:grpSpPr>
          <a:xfrm>
            <a:off x="2017457" y="986513"/>
            <a:ext cx="1826798" cy="1731819"/>
            <a:chOff x="7564834" y="935008"/>
            <a:chExt cx="1826798" cy="1731819"/>
          </a:xfrm>
        </p:grpSpPr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D281C099-A74E-5648-B56A-A5E81C3060C5}"/>
                </a:ext>
              </a:extLst>
            </p:cNvPr>
            <p:cNvSpPr/>
            <p:nvPr/>
          </p:nvSpPr>
          <p:spPr>
            <a:xfrm>
              <a:off x="7587224" y="935008"/>
              <a:ext cx="1727591" cy="173181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4" name="Picture 53" descr="Icon&#10;&#10;Description automatically generated with low confidence">
              <a:extLst>
                <a:ext uri="{FF2B5EF4-FFF2-40B4-BE49-F238E27FC236}">
                  <a16:creationId xmlns:a16="http://schemas.microsoft.com/office/drawing/2014/main" id="{2F5E5D03-720C-1B45-A3C2-A307B98309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4834" y="1289120"/>
              <a:ext cx="980170" cy="1064942"/>
            </a:xfrm>
            <a:prstGeom prst="rect">
              <a:avLst/>
            </a:prstGeom>
          </p:spPr>
        </p:pic>
        <p:pic>
          <p:nvPicPr>
            <p:cNvPr id="56" name="Picture 55" descr="Icon&#10;&#10;Description automatically generated with low confidence">
              <a:extLst>
                <a:ext uri="{FF2B5EF4-FFF2-40B4-BE49-F238E27FC236}">
                  <a16:creationId xmlns:a16="http://schemas.microsoft.com/office/drawing/2014/main" id="{6949B657-B1C8-754B-B522-7B80096702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11462" y="1300834"/>
              <a:ext cx="980170" cy="1064942"/>
            </a:xfrm>
            <a:prstGeom prst="rect">
              <a:avLst/>
            </a:prstGeom>
          </p:spPr>
        </p:pic>
      </p:grpSp>
      <p:sp>
        <p:nvSpPr>
          <p:cNvPr id="60" name="Oval 59">
            <a:extLst>
              <a:ext uri="{FF2B5EF4-FFF2-40B4-BE49-F238E27FC236}">
                <a16:creationId xmlns:a16="http://schemas.microsoft.com/office/drawing/2014/main" id="{93DE3429-976E-1349-B20D-B7057B94E5CB}"/>
              </a:ext>
            </a:extLst>
          </p:cNvPr>
          <p:cNvSpPr/>
          <p:nvPr/>
        </p:nvSpPr>
        <p:spPr>
          <a:xfrm>
            <a:off x="2378643" y="3393734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9DE8E7DA-494C-AE4C-B6F3-7DFA0CD8CAC4}"/>
              </a:ext>
            </a:extLst>
          </p:cNvPr>
          <p:cNvSpPr/>
          <p:nvPr/>
        </p:nvSpPr>
        <p:spPr>
          <a:xfrm>
            <a:off x="7894225" y="3393734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944C6CA-71AE-3246-93B8-179198D7A6B2}"/>
              </a:ext>
            </a:extLst>
          </p:cNvPr>
          <p:cNvGrpSpPr/>
          <p:nvPr/>
        </p:nvGrpSpPr>
        <p:grpSpPr>
          <a:xfrm>
            <a:off x="2008742" y="977786"/>
            <a:ext cx="1727591" cy="1731819"/>
            <a:chOff x="6691481" y="935008"/>
            <a:chExt cx="1727591" cy="1731819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DAED8C6B-7B03-4D40-A709-A479D8815C5F}"/>
                </a:ext>
              </a:extLst>
            </p:cNvPr>
            <p:cNvSpPr/>
            <p:nvPr/>
          </p:nvSpPr>
          <p:spPr>
            <a:xfrm>
              <a:off x="6691481" y="935008"/>
              <a:ext cx="1727591" cy="173181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92986D09-AE83-9C4C-8165-F2C99C1FEC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6710533" y="1454477"/>
              <a:ext cx="1689485" cy="692879"/>
            </a:xfrm>
            <a:prstGeom prst="rect">
              <a:avLst/>
            </a:prstGeom>
          </p:spPr>
        </p:pic>
      </p:grpSp>
      <p:sp>
        <p:nvSpPr>
          <p:cNvPr id="77" name="Oval 76">
            <a:extLst>
              <a:ext uri="{FF2B5EF4-FFF2-40B4-BE49-F238E27FC236}">
                <a16:creationId xmlns:a16="http://schemas.microsoft.com/office/drawing/2014/main" id="{79C76FD5-6BC7-7E4D-B1E7-1128D33C40C0}"/>
              </a:ext>
            </a:extLst>
          </p:cNvPr>
          <p:cNvSpPr/>
          <p:nvPr/>
        </p:nvSpPr>
        <p:spPr>
          <a:xfrm>
            <a:off x="1224231" y="3412600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500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1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8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 tmFilter="0, 0; .2, .5; .8, .5; 1, 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4" dur="250" autoRev="1" fill="hold"/>
                                        <p:tgtEl>
                                          <p:spTgt spid="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4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21" grpId="0" animBg="1"/>
      <p:bldP spid="21" grpId="1" animBg="1"/>
      <p:bldP spid="40" grpId="0" animBg="1"/>
      <p:bldP spid="40" grpId="1" animBg="1"/>
      <p:bldP spid="41" grpId="0" animBg="1"/>
      <p:bldP spid="41" grpId="1" animBg="1"/>
      <p:bldP spid="45" grpId="0" animBg="1"/>
      <p:bldP spid="45" grpId="1" animBg="1"/>
      <p:bldP spid="48" grpId="0" animBg="1"/>
      <p:bldP spid="48" grpId="1" animBg="1"/>
      <p:bldP spid="51" grpId="0" animBg="1"/>
      <p:bldP spid="51" grpId="1" animBg="1"/>
      <p:bldP spid="52" grpId="0" animBg="1"/>
      <p:bldP spid="52" grpId="1" animBg="1"/>
      <p:bldP spid="60" grpId="0" animBg="1"/>
      <p:bldP spid="60" grpId="1" animBg="1"/>
      <p:bldP spid="61" grpId="0" animBg="1"/>
      <p:bldP spid="61" grpId="1" animBg="1"/>
      <p:bldP spid="77" grpId="0" animBg="1"/>
      <p:bldP spid="7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3FFFD421-BDCB-9F49-871A-4ACC091393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908258"/>
              </p:ext>
            </p:extLst>
          </p:nvPr>
        </p:nvGraphicFramePr>
        <p:xfrm>
          <a:off x="1018310" y="3281973"/>
          <a:ext cx="3588858" cy="1988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701222138"/>
                    </a:ext>
                  </a:extLst>
                </a:gridCol>
                <a:gridCol w="1218429">
                  <a:extLst>
                    <a:ext uri="{9D8B030D-6E8A-4147-A177-3AD203B41FA5}">
                      <a16:colId xmlns:a16="http://schemas.microsoft.com/office/drawing/2014/main" val="2242249387"/>
                    </a:ext>
                  </a:extLst>
                </a:gridCol>
                <a:gridCol w="1218429">
                  <a:extLst>
                    <a:ext uri="{9D8B030D-6E8A-4147-A177-3AD203B41FA5}">
                      <a16:colId xmlns:a16="http://schemas.microsoft.com/office/drawing/2014/main" val="217682409"/>
                    </a:ext>
                  </a:extLst>
                </a:gridCol>
              </a:tblGrid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922945"/>
                  </a:ext>
                </a:extLst>
              </a:tr>
              <a:tr h="944806"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417350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899E93AE-A0C1-7C49-ABA6-AF6619AF2D2C}"/>
              </a:ext>
            </a:extLst>
          </p:cNvPr>
          <p:cNvSpPr/>
          <p:nvPr/>
        </p:nvSpPr>
        <p:spPr>
          <a:xfrm>
            <a:off x="1684622" y="1587221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FF6C8B9-9523-5843-8032-87046A7CDAEA}"/>
              </a:ext>
            </a:extLst>
          </p:cNvPr>
          <p:cNvSpPr/>
          <p:nvPr/>
        </p:nvSpPr>
        <p:spPr>
          <a:xfrm>
            <a:off x="770336" y="1673010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5C89E09-2C49-1E4D-891A-310084D6AF03}"/>
              </a:ext>
            </a:extLst>
          </p:cNvPr>
          <p:cNvSpPr/>
          <p:nvPr/>
        </p:nvSpPr>
        <p:spPr>
          <a:xfrm>
            <a:off x="1379860" y="994917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E6068BE-3859-6048-859C-FC8E9EEA54D3}"/>
              </a:ext>
            </a:extLst>
          </p:cNvPr>
          <p:cNvSpPr/>
          <p:nvPr/>
        </p:nvSpPr>
        <p:spPr>
          <a:xfrm>
            <a:off x="770336" y="1120386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F98BD23-9E17-CB44-A997-E714F3A840FF}"/>
              </a:ext>
            </a:extLst>
          </p:cNvPr>
          <p:cNvSpPr/>
          <p:nvPr/>
        </p:nvSpPr>
        <p:spPr>
          <a:xfrm>
            <a:off x="368555" y="1407972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48B08B9-B8ED-A843-82CA-E964BFAD4ABD}"/>
              </a:ext>
            </a:extLst>
          </p:cNvPr>
          <p:cNvSpPr/>
          <p:nvPr/>
        </p:nvSpPr>
        <p:spPr>
          <a:xfrm>
            <a:off x="1185821" y="1558184"/>
            <a:ext cx="803563" cy="8035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04DC135-58E4-E840-846B-C995D2DAECE8}"/>
              </a:ext>
            </a:extLst>
          </p:cNvPr>
          <p:cNvGrpSpPr/>
          <p:nvPr/>
        </p:nvGrpSpPr>
        <p:grpSpPr>
          <a:xfrm>
            <a:off x="2792947" y="807100"/>
            <a:ext cx="1727591" cy="1731819"/>
            <a:chOff x="6691481" y="935008"/>
            <a:chExt cx="1727591" cy="17318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98B95AD7-5CF8-2A49-9867-AC4F2490246E}"/>
                </a:ext>
              </a:extLst>
            </p:cNvPr>
            <p:cNvSpPr/>
            <p:nvPr/>
          </p:nvSpPr>
          <p:spPr>
            <a:xfrm>
              <a:off x="6691481" y="935008"/>
              <a:ext cx="1727591" cy="173181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BB27DAC-14D4-944E-A2CC-50C782AC2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0533" y="1454477"/>
              <a:ext cx="1689485" cy="6928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928116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2.9|25.3|24.8|0.9|1.6|1.3|31.9|0.9|1.1|2.1|24.3|0.7|0.9|1.7|20.3|1.3|1.8|1.4|24.8|0.9|1|1.2|3.7|0.5|12.6|0.9|1|1.7|34.9|1|10.7|0.5|37.8|0.7|0.9|0.8|1.6|4.3|22.1|1.2|1.4|1.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18</Words>
  <Application>Microsoft Macintosh PowerPoint</Application>
  <PresentationFormat>A4 Paper (210x297 mm)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Cooper</dc:creator>
  <cp:lastModifiedBy>Charlotte Cooper</cp:lastModifiedBy>
  <cp:revision>20</cp:revision>
  <dcterms:created xsi:type="dcterms:W3CDTF">2020-12-14T12:06:57Z</dcterms:created>
  <dcterms:modified xsi:type="dcterms:W3CDTF">2021-01-20T09:46:03Z</dcterms:modified>
</cp:coreProperties>
</file>