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66" r:id="rId3"/>
    <p:sldId id="267" r:id="rId4"/>
    <p:sldId id="269" r:id="rId5"/>
    <p:sldId id="268" r:id="rId6"/>
    <p:sldId id="272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632" y="200"/>
      </p:cViewPr>
      <p:guideLst>
        <p:guide orient="horz" pos="2319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20/01/2021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CD4A71-5701-BF46-B50D-F734070171D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74623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199FA36F-B85C-744F-B5D7-2EC8BD6D9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93616" y="1320807"/>
            <a:ext cx="2013178" cy="45654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5F4F3307-7A10-4044-B5D7-6C21FC248AF0}"/>
              </a:ext>
            </a:extLst>
          </p:cNvPr>
          <p:cNvSpPr/>
          <p:nvPr/>
        </p:nvSpPr>
        <p:spPr>
          <a:xfrm>
            <a:off x="87244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8E6838-C27F-E24C-AAD5-D7A98C9F2415}"/>
              </a:ext>
            </a:extLst>
          </p:cNvPr>
          <p:cNvSpPr/>
          <p:nvPr/>
        </p:nvSpPr>
        <p:spPr>
          <a:xfrm>
            <a:off x="1723992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6508AFC-59CB-C648-9DD4-0119686169A8}"/>
              </a:ext>
            </a:extLst>
          </p:cNvPr>
          <p:cNvSpPr/>
          <p:nvPr/>
        </p:nvSpPr>
        <p:spPr>
          <a:xfrm>
            <a:off x="2575543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98E841-3380-B642-A84C-A33A70AE923D}"/>
              </a:ext>
            </a:extLst>
          </p:cNvPr>
          <p:cNvSpPr/>
          <p:nvPr/>
        </p:nvSpPr>
        <p:spPr>
          <a:xfrm>
            <a:off x="343000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209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199FA36F-B85C-744F-B5D7-2EC8BD6D9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93616" y="1320807"/>
            <a:ext cx="2013178" cy="45654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5F4F3307-7A10-4044-B5D7-6C21FC248AF0}"/>
              </a:ext>
            </a:extLst>
          </p:cNvPr>
          <p:cNvSpPr/>
          <p:nvPr/>
        </p:nvSpPr>
        <p:spPr>
          <a:xfrm>
            <a:off x="87244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8E6838-C27F-E24C-AAD5-D7A98C9F2415}"/>
              </a:ext>
            </a:extLst>
          </p:cNvPr>
          <p:cNvSpPr/>
          <p:nvPr/>
        </p:nvSpPr>
        <p:spPr>
          <a:xfrm>
            <a:off x="1723992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6508AFC-59CB-C648-9DD4-0119686169A8}"/>
              </a:ext>
            </a:extLst>
          </p:cNvPr>
          <p:cNvSpPr/>
          <p:nvPr/>
        </p:nvSpPr>
        <p:spPr>
          <a:xfrm>
            <a:off x="2575543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98E841-3380-B642-A84C-A33A70AE923D}"/>
              </a:ext>
            </a:extLst>
          </p:cNvPr>
          <p:cNvSpPr/>
          <p:nvPr/>
        </p:nvSpPr>
        <p:spPr>
          <a:xfrm>
            <a:off x="343000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A71774-35F6-3747-B43C-094E465021ED}"/>
              </a:ext>
            </a:extLst>
          </p:cNvPr>
          <p:cNvSpPr/>
          <p:nvPr/>
        </p:nvSpPr>
        <p:spPr>
          <a:xfrm>
            <a:off x="4283006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C21C1B-1DE4-FB43-A27F-D42E422D7C05}"/>
              </a:ext>
            </a:extLst>
          </p:cNvPr>
          <p:cNvSpPr/>
          <p:nvPr/>
        </p:nvSpPr>
        <p:spPr>
          <a:xfrm>
            <a:off x="870987" y="3712576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9F78661-E68D-314D-8F57-689CB4147C68}"/>
              </a:ext>
            </a:extLst>
          </p:cNvPr>
          <p:cNvSpPr/>
          <p:nvPr/>
        </p:nvSpPr>
        <p:spPr>
          <a:xfrm>
            <a:off x="1723992" y="3712576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16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ED1AA3B-E1A7-AD4C-9A3A-847B7B9558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606" y="5013889"/>
            <a:ext cx="2209800" cy="2057400"/>
          </a:xfrm>
          <a:prstGeom prst="rect">
            <a:avLst/>
          </a:prstGeom>
        </p:spPr>
      </p:pic>
      <p:pic>
        <p:nvPicPr>
          <p:cNvPr id="5" name="Picture 4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946A787-C703-DF4F-B5D7-D417B807B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261" y="4923928"/>
            <a:ext cx="1803400" cy="205740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043B1A3-51A5-C74A-AB40-4C265A466A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15" y="4412080"/>
            <a:ext cx="1787048" cy="1748199"/>
          </a:xfrm>
          <a:prstGeom prst="rect">
            <a:avLst/>
          </a:prstGeom>
        </p:spPr>
      </p:pic>
      <p:pic>
        <p:nvPicPr>
          <p:cNvPr id="9" name="Picture 8" descr="A green rectangl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28C65B0C-14EA-844F-A66D-44350530DF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169" y="4130090"/>
            <a:ext cx="1787048" cy="1748199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C0C6F4C6-230C-E445-97C9-84B0603F6A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052" y="5184584"/>
            <a:ext cx="1777336" cy="1748199"/>
          </a:xfrm>
          <a:prstGeom prst="rect">
            <a:avLst/>
          </a:prstGeom>
        </p:spPr>
      </p:pic>
      <p:pic>
        <p:nvPicPr>
          <p:cNvPr id="13" name="Picture 12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E607A73E-693A-C74D-AF2C-E12E36C255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85" y="4180157"/>
            <a:ext cx="1777336" cy="1748199"/>
          </a:xfrm>
          <a:prstGeom prst="rect">
            <a:avLst/>
          </a:prstGeom>
        </p:spPr>
      </p:pic>
      <p:pic>
        <p:nvPicPr>
          <p:cNvPr id="15" name="Picture 14" descr="A white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FEAD30E2-838B-5F4E-BD59-C9C8ABAD81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25" y="5249268"/>
            <a:ext cx="1777336" cy="174819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2C4FAA11-B409-ED4E-B935-1EC37C59B8B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025" y="4487825"/>
            <a:ext cx="1777336" cy="1757912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681146C5-D72F-A649-91AF-5412067382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363" y="5099417"/>
            <a:ext cx="1777336" cy="175791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A208FB41-5566-2643-B614-181BA9D4E1C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277" y="5168489"/>
            <a:ext cx="1777336" cy="1748199"/>
          </a:xfrm>
          <a:prstGeom prst="rect">
            <a:avLst/>
          </a:prstGeom>
        </p:spPr>
      </p:pic>
      <p:pic>
        <p:nvPicPr>
          <p:cNvPr id="23" name="Picture 2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C8FBFE1-98E2-4640-B2D0-9170D2B336B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425" y="4140083"/>
            <a:ext cx="1777336" cy="1748199"/>
          </a:xfrm>
          <a:prstGeom prst="rect">
            <a:avLst/>
          </a:prstGeom>
        </p:spPr>
      </p:pic>
      <p:pic>
        <p:nvPicPr>
          <p:cNvPr id="26" name="Picture 25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95D11AFB-2638-F646-BA9F-8317B1A138C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01" y="3953842"/>
            <a:ext cx="1777336" cy="17579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032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2.59259E-6 L -0.51891 -0.31158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46" y="-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7.40741E-7 L -0.18318 -0.41806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1.48148E-6 L -0.41698 -0.40949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49" y="-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0.00336 -0.26065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-1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3.7037E-7 L -0.23558 -0.25486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79" y="-1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1.85185E-6 L 0.36314 -0.29051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57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3.7037E-7 L 0.37211 -0.2588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06" y="-1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3.33333E-6 L -0.0327 -0.4037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5" y="-2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5352 -0.25625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6" y="-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38 0.01112 L 0.65497 -0.41527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79" y="-2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043B1A3-51A5-C74A-AB40-4C265A466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189" y="3039535"/>
            <a:ext cx="1787048" cy="1748199"/>
          </a:xfrm>
          <a:prstGeom prst="rect">
            <a:avLst/>
          </a:prstGeom>
        </p:spPr>
      </p:pic>
      <p:pic>
        <p:nvPicPr>
          <p:cNvPr id="9" name="Picture 8" descr="A green rectangl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28C65B0C-14EA-844F-A66D-44350530D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67" y="2977548"/>
            <a:ext cx="1787048" cy="1748199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C0C6F4C6-230C-E445-97C9-84B0603F6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325" y="3039534"/>
            <a:ext cx="1777336" cy="1748199"/>
          </a:xfrm>
          <a:prstGeom prst="rect">
            <a:avLst/>
          </a:prstGeom>
        </p:spPr>
      </p:pic>
      <p:pic>
        <p:nvPicPr>
          <p:cNvPr id="13" name="Picture 12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E607A73E-693A-C74D-AF2C-E12E36C255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985" y="3039536"/>
            <a:ext cx="1777336" cy="1748199"/>
          </a:xfrm>
          <a:prstGeom prst="rect">
            <a:avLst/>
          </a:prstGeom>
        </p:spPr>
      </p:pic>
      <p:pic>
        <p:nvPicPr>
          <p:cNvPr id="15" name="Picture 14" descr="A white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FEAD30E2-838B-5F4E-BD59-C9C8ABAD81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007" y="3039536"/>
            <a:ext cx="1777336" cy="174819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2C4FAA11-B409-ED4E-B935-1EC37C59B8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" y="2962862"/>
            <a:ext cx="1777336" cy="1757912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681146C5-D72F-A649-91AF-5412067382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94" y="2830764"/>
            <a:ext cx="1777336" cy="175791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A208FB41-5566-2643-B614-181BA9D4E1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35" y="2954578"/>
            <a:ext cx="1777336" cy="1748199"/>
          </a:xfrm>
          <a:prstGeom prst="rect">
            <a:avLst/>
          </a:prstGeom>
        </p:spPr>
      </p:pic>
      <p:pic>
        <p:nvPicPr>
          <p:cNvPr id="23" name="Picture 2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C8FBFE1-98E2-4640-B2D0-9170D2B336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09" y="2975713"/>
            <a:ext cx="1777336" cy="1748199"/>
          </a:xfrm>
          <a:prstGeom prst="rect">
            <a:avLst/>
          </a:prstGeom>
        </p:spPr>
      </p:pic>
      <p:pic>
        <p:nvPicPr>
          <p:cNvPr id="26" name="Picture 25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95D11AFB-2638-F646-BA9F-8317B1A138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48" y="2830764"/>
            <a:ext cx="1777336" cy="1757912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16C4EE97-ACFB-E746-BD6B-28256C0F0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21" y="3036566"/>
            <a:ext cx="1787048" cy="1748199"/>
          </a:xfrm>
          <a:prstGeom prst="rect">
            <a:avLst/>
          </a:prstGeom>
        </p:spPr>
      </p:pic>
      <p:pic>
        <p:nvPicPr>
          <p:cNvPr id="18" name="Picture 17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BF2790A9-9533-1C4A-A559-93F94EFE062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466" y="2830764"/>
            <a:ext cx="1777336" cy="1757912"/>
          </a:xfrm>
          <a:prstGeom prst="rect">
            <a:avLst/>
          </a:prstGeom>
        </p:spPr>
      </p:pic>
      <p:pic>
        <p:nvPicPr>
          <p:cNvPr id="4" name="Picture 3" descr="A cartoon of a rabbit&#10;&#10;Description automatically generated with low confidence">
            <a:extLst>
              <a:ext uri="{FF2B5EF4-FFF2-40B4-BE49-F238E27FC236}">
                <a16:creationId xmlns:a16="http://schemas.microsoft.com/office/drawing/2014/main" id="{F4EB82AC-6D94-3B41-9D36-8794CDFE613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" y="3665733"/>
            <a:ext cx="3147551" cy="31196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2521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52 0.05833 C 0.0726 -0.06598 0.11603 -0.24329 0.16827 -0.3676 C 0.18558 -0.29792 0.21202 -0.17547 0.22949 -0.10602 L 0.34135 -0.36968 C 0.38831 -0.29561 0.43558 -0.1794 0.48286 -0.10556 C 0.53943 -0.18149 0.59632 -0.29375 0.65305 -0.36968 C 0.67901 -0.25255 0.72532 -0.21204 0.75113 -0.09445 C 0.80353 -0.1595 1.0375 -0.29676 1.09007 -0.36135 " pathEditMode="relative" rAng="0" ptsTypes="AAA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78" y="-214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2564E-6 7.40741E-7 L 0.02452 0.03866 C 0.02981 0.04745 0.0375 0.05231 0.04567 0.05231 C 0.05481 0.05231 0.06218 0.04745 0.06747 0.03866 L 0.09231 7.40741E-7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5" y="261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2323 0.06875 C -0.02788 0.08449 -0.03509 0.09305 -0.04279 0.09305 C -0.05144 0.09305 -0.05833 0.08449 -0.06298 0.06875 L -0.08589 4.44444E-6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5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043B1A3-51A5-C74A-AB40-4C265A466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189" y="3039535"/>
            <a:ext cx="1787048" cy="1748199"/>
          </a:xfrm>
          <a:prstGeom prst="rect">
            <a:avLst/>
          </a:prstGeom>
        </p:spPr>
      </p:pic>
      <p:pic>
        <p:nvPicPr>
          <p:cNvPr id="9" name="Picture 8" descr="A green rectangl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28C65B0C-14EA-844F-A66D-44350530D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67" y="2977548"/>
            <a:ext cx="1787048" cy="1748199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C0C6F4C6-230C-E445-97C9-84B0603F6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325" y="3039534"/>
            <a:ext cx="1777336" cy="1748199"/>
          </a:xfrm>
          <a:prstGeom prst="rect">
            <a:avLst/>
          </a:prstGeom>
        </p:spPr>
      </p:pic>
      <p:pic>
        <p:nvPicPr>
          <p:cNvPr id="13" name="Picture 12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E607A73E-693A-C74D-AF2C-E12E36C255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985" y="3039536"/>
            <a:ext cx="1777336" cy="1748199"/>
          </a:xfrm>
          <a:prstGeom prst="rect">
            <a:avLst/>
          </a:prstGeom>
        </p:spPr>
      </p:pic>
      <p:pic>
        <p:nvPicPr>
          <p:cNvPr id="15" name="Picture 14" descr="A white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FEAD30E2-838B-5F4E-BD59-C9C8ABAD81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007" y="3039536"/>
            <a:ext cx="1777336" cy="174819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2C4FAA11-B409-ED4E-B935-1EC37C59B8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" y="2962862"/>
            <a:ext cx="1777336" cy="1757912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681146C5-D72F-A649-91AF-5412067382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94" y="2830764"/>
            <a:ext cx="1777336" cy="175791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A208FB41-5566-2643-B614-181BA9D4E1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35" y="2954578"/>
            <a:ext cx="1777336" cy="1748199"/>
          </a:xfrm>
          <a:prstGeom prst="rect">
            <a:avLst/>
          </a:prstGeom>
        </p:spPr>
      </p:pic>
      <p:pic>
        <p:nvPicPr>
          <p:cNvPr id="23" name="Picture 2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C8FBFE1-98E2-4640-B2D0-9170D2B336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09" y="2975713"/>
            <a:ext cx="1777336" cy="1748199"/>
          </a:xfrm>
          <a:prstGeom prst="rect">
            <a:avLst/>
          </a:prstGeom>
        </p:spPr>
      </p:pic>
      <p:pic>
        <p:nvPicPr>
          <p:cNvPr id="26" name="Picture 25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95D11AFB-2638-F646-BA9F-8317B1A138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48" y="2830764"/>
            <a:ext cx="1777336" cy="1757912"/>
          </a:xfrm>
          <a:prstGeom prst="rect">
            <a:avLst/>
          </a:prstGeom>
        </p:spPr>
      </p:pic>
      <p:pic>
        <p:nvPicPr>
          <p:cNvPr id="4" name="Picture 3" descr="A cartoon of a rabbit&#10;&#10;Description automatically generated with low confidence">
            <a:extLst>
              <a:ext uri="{FF2B5EF4-FFF2-40B4-BE49-F238E27FC236}">
                <a16:creationId xmlns:a16="http://schemas.microsoft.com/office/drawing/2014/main" id="{F4EB82AC-6D94-3B41-9D36-8794CDFE613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" y="3940630"/>
            <a:ext cx="2870200" cy="2844800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936649DA-5635-F644-AB2F-6B5283340C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66" y="3039532"/>
            <a:ext cx="1777336" cy="1748199"/>
          </a:xfrm>
          <a:prstGeom prst="rect">
            <a:avLst/>
          </a:prstGeom>
        </p:spPr>
      </p:pic>
      <p:pic>
        <p:nvPicPr>
          <p:cNvPr id="16" name="Picture 15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DE2B4C79-77B8-CE42-80A6-53D9FE6B35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325" y="3039534"/>
            <a:ext cx="1777336" cy="17481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281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51 0.05834 C 0.0726 -0.06666 0.1234 -0.26041 0.17548 -0.38495 C 0.18959 -0.26782 0.20529 -0.1618 0.21923 -0.04467 L 0.33846 -0.39791 C 0.38253 -0.31203 0.42821 -0.16851 0.4726 -0.08194 C 0.55321 -0.19537 0.59183 -0.28495 0.62981 -0.41435 C 0.65593 -0.29861 0.7141 -0.20625 0.74007 -0.08912 C 0.79247 -0.15439 1.0375 -0.29699 1.09007 -0.36226 " pathEditMode="relative" rAng="0" ptsTypes="AAA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78" y="-2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0.00394 L 0.02404 0.04097 C 0.029 0.04931 0.03654 0.05394 0.04439 0.05394 C 0.05336 0.05394 0.06057 0.04931 0.06554 0.04097 L 0.08974 0.00394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87" y="25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6 0.00394 L -0.0234 0.04097 C -0.02853 0.04931 -0.03622 0.05394 -0.04423 0.05394 C -0.05337 0.05394 -0.06058 0.04931 -0.06571 0.04097 L -0.08991 0.00394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1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043B1A3-51A5-C74A-AB40-4C265A466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189" y="3039535"/>
            <a:ext cx="1787048" cy="1748199"/>
          </a:xfrm>
          <a:prstGeom prst="rect">
            <a:avLst/>
          </a:prstGeom>
        </p:spPr>
      </p:pic>
      <p:pic>
        <p:nvPicPr>
          <p:cNvPr id="9" name="Picture 8" descr="A green rectangl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28C65B0C-14EA-844F-A66D-44350530D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67" y="2977548"/>
            <a:ext cx="1787048" cy="1748199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C0C6F4C6-230C-E445-97C9-84B0603F6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325" y="3039534"/>
            <a:ext cx="1777336" cy="1748199"/>
          </a:xfrm>
          <a:prstGeom prst="rect">
            <a:avLst/>
          </a:prstGeom>
        </p:spPr>
      </p:pic>
      <p:pic>
        <p:nvPicPr>
          <p:cNvPr id="13" name="Picture 12" descr="A picture containing text, sign, outdoor, dark&#10;&#10;Description automatically generated">
            <a:extLst>
              <a:ext uri="{FF2B5EF4-FFF2-40B4-BE49-F238E27FC236}">
                <a16:creationId xmlns:a16="http://schemas.microsoft.com/office/drawing/2014/main" id="{E607A73E-693A-C74D-AF2C-E12E36C255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985" y="3039536"/>
            <a:ext cx="1777336" cy="1748199"/>
          </a:xfrm>
          <a:prstGeom prst="rect">
            <a:avLst/>
          </a:prstGeom>
        </p:spPr>
      </p:pic>
      <p:pic>
        <p:nvPicPr>
          <p:cNvPr id="15" name="Picture 14" descr="A white lett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FEAD30E2-838B-5F4E-BD59-C9C8ABAD81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007" y="3039536"/>
            <a:ext cx="1777336" cy="174819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2C4FAA11-B409-ED4E-B935-1EC37C59B8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" y="2962862"/>
            <a:ext cx="1777336" cy="1757912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681146C5-D72F-A649-91AF-5412067382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94" y="2830764"/>
            <a:ext cx="1777336" cy="175791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A208FB41-5566-2643-B614-181BA9D4E1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35" y="2954578"/>
            <a:ext cx="1777336" cy="1748199"/>
          </a:xfrm>
          <a:prstGeom prst="rect">
            <a:avLst/>
          </a:prstGeom>
        </p:spPr>
      </p:pic>
      <p:pic>
        <p:nvPicPr>
          <p:cNvPr id="23" name="Picture 2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CC8FBFE1-98E2-4640-B2D0-9170D2B336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09" y="2975713"/>
            <a:ext cx="1777336" cy="1748199"/>
          </a:xfrm>
          <a:prstGeom prst="rect">
            <a:avLst/>
          </a:prstGeom>
        </p:spPr>
      </p:pic>
      <p:pic>
        <p:nvPicPr>
          <p:cNvPr id="26" name="Picture 25" descr="A white square with a number on it&#10;&#10;Description automatically generated with low confidence">
            <a:extLst>
              <a:ext uri="{FF2B5EF4-FFF2-40B4-BE49-F238E27FC236}">
                <a16:creationId xmlns:a16="http://schemas.microsoft.com/office/drawing/2014/main" id="{95D11AFB-2638-F646-BA9F-8317B1A138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48" y="2830764"/>
            <a:ext cx="1777336" cy="1757912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6FB70C1E-E591-A64C-B272-E0812F8795EF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2" t="16940" r="36720" b="16886"/>
          <a:stretch/>
        </p:blipFill>
        <p:spPr>
          <a:xfrm rot="10800000">
            <a:off x="2218563" y="3250249"/>
            <a:ext cx="914400" cy="1156856"/>
          </a:xfrm>
          <a:prstGeom prst="rect">
            <a:avLst/>
          </a:prstGeom>
        </p:spPr>
      </p:pic>
      <p:pic>
        <p:nvPicPr>
          <p:cNvPr id="4" name="Picture 3" descr="A cartoon of a rabbit&#10;&#10;Description automatically generated with low confidence">
            <a:extLst>
              <a:ext uri="{FF2B5EF4-FFF2-40B4-BE49-F238E27FC236}">
                <a16:creationId xmlns:a16="http://schemas.microsoft.com/office/drawing/2014/main" id="{F4EB82AC-6D94-3B41-9D36-8794CDFE613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" y="3940630"/>
            <a:ext cx="2870200" cy="284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331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51 0.05834 C 0.0726 -0.06666 0.1234 -0.26041 0.17548 -0.38495 C 0.18959 -0.26782 0.20529 -0.1618 0.21923 -0.04467 L 0.33846 -0.39791 C 0.38253 -0.31203 0.42821 -0.16851 0.4726 -0.08194 C 0.55321 -0.19537 0.59183 -0.28495 0.62981 -0.41435 C 0.65593 -0.29861 0.7141 -0.20625 0.74007 -0.08912 C 0.79247 -0.15439 1.0375 -0.29699 1.09007 -0.36226 " pathEditMode="relative" rAng="0" ptsTypes="AAA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78" y="-2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6.1|20.2|16.9|9.6|7.1|8.1|5.4|10.1|11|6.6|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14.4|11.4|1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8|11.3|1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5.9|15.6|10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Macintosh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21</cp:revision>
  <dcterms:created xsi:type="dcterms:W3CDTF">2020-12-14T12:06:57Z</dcterms:created>
  <dcterms:modified xsi:type="dcterms:W3CDTF">2021-01-20T10:15:39Z</dcterms:modified>
</cp:coreProperties>
</file>