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75" r:id="rId2"/>
    <p:sldId id="276" r:id="rId3"/>
    <p:sldId id="265" r:id="rId4"/>
    <p:sldId id="272" r:id="rId5"/>
    <p:sldId id="269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3" autoAdjust="0"/>
    <p:restoredTop sz="94660"/>
  </p:normalViewPr>
  <p:slideViewPr>
    <p:cSldViewPr snapToGrid="0">
      <p:cViewPr varScale="1">
        <p:scale>
          <a:sx n="93" d="100"/>
          <a:sy n="93" d="100"/>
        </p:scale>
        <p:origin x="1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0" d="100"/>
          <a:sy n="70" d="100"/>
        </p:scale>
        <p:origin x="362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87592CD-A978-5241-9BBE-D51134CAB5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589103-B4FD-604A-97CF-CC7C022C3A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922EB-4F51-7746-A4F9-F647D142EB6B}" type="datetimeFigureOut">
              <a:rPr lang="en-US" smtClean="0"/>
              <a:t>1/18/21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5FAB59-EFD0-7B4A-B05A-630CAE16E6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7F7591-F6AA-E24F-B3D7-FD7F9F8549B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28B77-EA25-1D4D-AAE8-1D4D02329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44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7966556-EA40-8A48-9FE2-00CBDCCB660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40200" y="-153375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.emf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11" Type="http://schemas.openxmlformats.org/officeDocument/2006/relationships/image" Target="../media/image5.png"/><Relationship Id="rId5" Type="http://schemas.openxmlformats.org/officeDocument/2006/relationships/image" Target="../media/image8.png"/><Relationship Id="rId15" Type="http://schemas.openxmlformats.org/officeDocument/2006/relationships/image" Target="../media/image17.emf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76DF3BBC-6402-0D48-A971-2673DF933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93616" y="1320807"/>
            <a:ext cx="2013178" cy="456540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D9AD457-7B9B-D74B-80A9-452B552A704B}"/>
              </a:ext>
            </a:extLst>
          </p:cNvPr>
          <p:cNvSpPr/>
          <p:nvPr/>
        </p:nvSpPr>
        <p:spPr>
          <a:xfrm>
            <a:off x="87244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7DA775A-997F-C748-A0EB-DB15D29E4E92}"/>
              </a:ext>
            </a:extLst>
          </p:cNvPr>
          <p:cNvSpPr/>
          <p:nvPr/>
        </p:nvSpPr>
        <p:spPr>
          <a:xfrm>
            <a:off x="1723992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515BAC5-4166-2B49-BDD4-E3C905E519BF}"/>
              </a:ext>
            </a:extLst>
          </p:cNvPr>
          <p:cNvSpPr/>
          <p:nvPr/>
        </p:nvSpPr>
        <p:spPr>
          <a:xfrm>
            <a:off x="2575543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48F8F7-FEE2-C14A-9ABD-4FB935771E25}"/>
              </a:ext>
            </a:extLst>
          </p:cNvPr>
          <p:cNvSpPr/>
          <p:nvPr/>
        </p:nvSpPr>
        <p:spPr>
          <a:xfrm>
            <a:off x="343000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1677F9-32FE-394C-8E44-0714971C4307}"/>
              </a:ext>
            </a:extLst>
          </p:cNvPr>
          <p:cNvSpPr/>
          <p:nvPr/>
        </p:nvSpPr>
        <p:spPr>
          <a:xfrm>
            <a:off x="4283006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355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76DF3BBC-6402-0D48-A971-2673DF9334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93616" y="1320807"/>
            <a:ext cx="2013178" cy="456540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D9AD457-7B9B-D74B-80A9-452B552A704B}"/>
              </a:ext>
            </a:extLst>
          </p:cNvPr>
          <p:cNvSpPr/>
          <p:nvPr/>
        </p:nvSpPr>
        <p:spPr>
          <a:xfrm>
            <a:off x="87244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7DA775A-997F-C748-A0EB-DB15D29E4E92}"/>
              </a:ext>
            </a:extLst>
          </p:cNvPr>
          <p:cNvSpPr/>
          <p:nvPr/>
        </p:nvSpPr>
        <p:spPr>
          <a:xfrm>
            <a:off x="1723992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515BAC5-4166-2B49-BDD4-E3C905E519BF}"/>
              </a:ext>
            </a:extLst>
          </p:cNvPr>
          <p:cNvSpPr/>
          <p:nvPr/>
        </p:nvSpPr>
        <p:spPr>
          <a:xfrm>
            <a:off x="2575543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D48F8F7-FEE2-C14A-9ABD-4FB935771E25}"/>
              </a:ext>
            </a:extLst>
          </p:cNvPr>
          <p:cNvSpPr/>
          <p:nvPr/>
        </p:nvSpPr>
        <p:spPr>
          <a:xfrm>
            <a:off x="3430001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21677F9-32FE-394C-8E44-0714971C4307}"/>
              </a:ext>
            </a:extLst>
          </p:cNvPr>
          <p:cNvSpPr/>
          <p:nvPr/>
        </p:nvSpPr>
        <p:spPr>
          <a:xfrm>
            <a:off x="4283006" y="2853153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08E4E7F-5693-0641-A5F2-6C53A43EF013}"/>
              </a:ext>
            </a:extLst>
          </p:cNvPr>
          <p:cNvSpPr/>
          <p:nvPr/>
        </p:nvSpPr>
        <p:spPr>
          <a:xfrm>
            <a:off x="872441" y="3696989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7FC347C-1524-3F40-9E0D-7E7D9D978B10}"/>
              </a:ext>
            </a:extLst>
          </p:cNvPr>
          <p:cNvSpPr/>
          <p:nvPr/>
        </p:nvSpPr>
        <p:spPr>
          <a:xfrm>
            <a:off x="1723992" y="3696989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6EE3882-4979-F643-9E22-7B3CA69F0E14}"/>
              </a:ext>
            </a:extLst>
          </p:cNvPr>
          <p:cNvSpPr/>
          <p:nvPr/>
        </p:nvSpPr>
        <p:spPr>
          <a:xfrm>
            <a:off x="2575543" y="3696989"/>
            <a:ext cx="649323" cy="646828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884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animBg="1"/>
      <p:bldP spid="4" grpId="1" animBg="1"/>
      <p:bldP spid="5" grpId="1" animBg="1"/>
      <p:bldP spid="7" grpId="1" animBg="1"/>
      <p:bldP spid="12" grpId="1" animBg="1"/>
      <p:bldP spid="8" grpId="1" animBg="1"/>
      <p:bldP spid="9" grpId="1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0B0AA3CF-3481-F544-B6EC-46ABC84F7E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1" t="2713" r="5918" b="2597"/>
          <a:stretch/>
        </p:blipFill>
        <p:spPr>
          <a:xfrm rot="16200000">
            <a:off x="2170109" y="1147135"/>
            <a:ext cx="1969226" cy="4806237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329ACE5B-4625-E740-AAC2-3DFBC48D795F}"/>
              </a:ext>
            </a:extLst>
          </p:cNvPr>
          <p:cNvSpPr/>
          <p:nvPr/>
        </p:nvSpPr>
        <p:spPr>
          <a:xfrm>
            <a:off x="857409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217BBB1-086C-544F-82EA-D20E52A230EA}"/>
              </a:ext>
            </a:extLst>
          </p:cNvPr>
          <p:cNvSpPr/>
          <p:nvPr/>
        </p:nvSpPr>
        <p:spPr>
          <a:xfrm>
            <a:off x="2751148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846307A-F991-434C-8D02-D10A3067F1C7}"/>
              </a:ext>
            </a:extLst>
          </p:cNvPr>
          <p:cNvSpPr/>
          <p:nvPr/>
        </p:nvSpPr>
        <p:spPr>
          <a:xfrm>
            <a:off x="3713276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8F8CA4E-43A2-C944-BDD9-1E2D519CF9FC}"/>
              </a:ext>
            </a:extLst>
          </p:cNvPr>
          <p:cNvSpPr/>
          <p:nvPr/>
        </p:nvSpPr>
        <p:spPr>
          <a:xfrm>
            <a:off x="2774707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2475844-17A5-F647-B8FC-1CAC83EC6CED}"/>
              </a:ext>
            </a:extLst>
          </p:cNvPr>
          <p:cNvSpPr/>
          <p:nvPr/>
        </p:nvSpPr>
        <p:spPr>
          <a:xfrm>
            <a:off x="1819537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0DF314E-1F27-4F44-81BD-4CEAC4AAEA3C}"/>
              </a:ext>
            </a:extLst>
          </p:cNvPr>
          <p:cNvSpPr/>
          <p:nvPr/>
        </p:nvSpPr>
        <p:spPr>
          <a:xfrm>
            <a:off x="4675404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4D4495-D84A-664F-9E31-6FA58F514840}"/>
              </a:ext>
            </a:extLst>
          </p:cNvPr>
          <p:cNvSpPr/>
          <p:nvPr/>
        </p:nvSpPr>
        <p:spPr>
          <a:xfrm>
            <a:off x="1812579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8033332-C927-4646-ADD2-3066D6100B08}"/>
              </a:ext>
            </a:extLst>
          </p:cNvPr>
          <p:cNvSpPr/>
          <p:nvPr/>
        </p:nvSpPr>
        <p:spPr>
          <a:xfrm>
            <a:off x="3713276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62BB059-4989-DA45-ABB0-4869463365EB}"/>
              </a:ext>
            </a:extLst>
          </p:cNvPr>
          <p:cNvSpPr/>
          <p:nvPr/>
        </p:nvSpPr>
        <p:spPr>
          <a:xfrm>
            <a:off x="4675404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17201E9-F1BA-374F-A03B-02F2993ADD53}"/>
              </a:ext>
            </a:extLst>
          </p:cNvPr>
          <p:cNvSpPr/>
          <p:nvPr/>
        </p:nvSpPr>
        <p:spPr>
          <a:xfrm>
            <a:off x="874010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6944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 descr="A close - up of some windows&#10;&#10;Description automatically generated with low confidence">
            <a:extLst>
              <a:ext uri="{FF2B5EF4-FFF2-40B4-BE49-F238E27FC236}">
                <a16:creationId xmlns:a16="http://schemas.microsoft.com/office/drawing/2014/main" id="{0B0AA3CF-3481-F544-B6EC-46ABC84F7EE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1" t="2713" r="5918" b="2597"/>
          <a:stretch/>
        </p:blipFill>
        <p:spPr>
          <a:xfrm rot="16200000">
            <a:off x="2170109" y="1147135"/>
            <a:ext cx="1969226" cy="4806237"/>
          </a:xfrm>
          <a:prstGeom prst="rect">
            <a:avLst/>
          </a:prstGeom>
        </p:spPr>
      </p:pic>
      <p:sp>
        <p:nvSpPr>
          <p:cNvPr id="44" name="Oval 43">
            <a:extLst>
              <a:ext uri="{FF2B5EF4-FFF2-40B4-BE49-F238E27FC236}">
                <a16:creationId xmlns:a16="http://schemas.microsoft.com/office/drawing/2014/main" id="{329ACE5B-4625-E740-AAC2-3DFBC48D795F}"/>
              </a:ext>
            </a:extLst>
          </p:cNvPr>
          <p:cNvSpPr/>
          <p:nvPr/>
        </p:nvSpPr>
        <p:spPr>
          <a:xfrm>
            <a:off x="857409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9217BBB1-086C-544F-82EA-D20E52A230EA}"/>
              </a:ext>
            </a:extLst>
          </p:cNvPr>
          <p:cNvSpPr/>
          <p:nvPr/>
        </p:nvSpPr>
        <p:spPr>
          <a:xfrm>
            <a:off x="2751148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5846307A-F991-434C-8D02-D10A3067F1C7}"/>
              </a:ext>
            </a:extLst>
          </p:cNvPr>
          <p:cNvSpPr/>
          <p:nvPr/>
        </p:nvSpPr>
        <p:spPr>
          <a:xfrm>
            <a:off x="3713276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8F8CA4E-43A2-C944-BDD9-1E2D519CF9FC}"/>
              </a:ext>
            </a:extLst>
          </p:cNvPr>
          <p:cNvSpPr/>
          <p:nvPr/>
        </p:nvSpPr>
        <p:spPr>
          <a:xfrm>
            <a:off x="2774707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F2475844-17A5-F647-B8FC-1CAC83EC6CED}"/>
              </a:ext>
            </a:extLst>
          </p:cNvPr>
          <p:cNvSpPr/>
          <p:nvPr/>
        </p:nvSpPr>
        <p:spPr>
          <a:xfrm>
            <a:off x="1819537" y="3628054"/>
            <a:ext cx="765072" cy="765072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A84D4495-D84A-664F-9E31-6FA58F514840}"/>
              </a:ext>
            </a:extLst>
          </p:cNvPr>
          <p:cNvSpPr/>
          <p:nvPr/>
        </p:nvSpPr>
        <p:spPr>
          <a:xfrm>
            <a:off x="1812579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B8033332-C927-4646-ADD2-3066D6100B08}"/>
              </a:ext>
            </a:extLst>
          </p:cNvPr>
          <p:cNvSpPr/>
          <p:nvPr/>
        </p:nvSpPr>
        <p:spPr>
          <a:xfrm>
            <a:off x="3713276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62BB059-4989-DA45-ABB0-4869463365EB}"/>
              </a:ext>
            </a:extLst>
          </p:cNvPr>
          <p:cNvSpPr/>
          <p:nvPr/>
        </p:nvSpPr>
        <p:spPr>
          <a:xfrm>
            <a:off x="4675404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617201E9-F1BA-374F-A03B-02F2993ADD53}"/>
              </a:ext>
            </a:extLst>
          </p:cNvPr>
          <p:cNvSpPr/>
          <p:nvPr/>
        </p:nvSpPr>
        <p:spPr>
          <a:xfrm>
            <a:off x="874010" y="2697709"/>
            <a:ext cx="765072" cy="765072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7580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sitting, mug, table, glass&#10;&#10;Description automatically generated">
            <a:extLst>
              <a:ext uri="{FF2B5EF4-FFF2-40B4-BE49-F238E27FC236}">
                <a16:creationId xmlns:a16="http://schemas.microsoft.com/office/drawing/2014/main" id="{C0B52E83-758D-604F-9949-057E77D3A3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29"/>
          <a:stretch/>
        </p:blipFill>
        <p:spPr>
          <a:xfrm>
            <a:off x="-543542" y="2720264"/>
            <a:ext cx="5248856" cy="1528162"/>
          </a:xfrm>
          <a:prstGeom prst="rect">
            <a:avLst/>
          </a:prstGeom>
        </p:spPr>
      </p:pic>
      <p:pic>
        <p:nvPicPr>
          <p:cNvPr id="4" name="Picture 3" descr="A picture containing sitting, mug, table, glass&#10;&#10;Description automatically generated">
            <a:extLst>
              <a:ext uri="{FF2B5EF4-FFF2-40B4-BE49-F238E27FC236}">
                <a16:creationId xmlns:a16="http://schemas.microsoft.com/office/drawing/2014/main" id="{50BA3C43-622E-8140-B2CD-EED1AB252B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729"/>
          <a:stretch/>
        </p:blipFill>
        <p:spPr>
          <a:xfrm>
            <a:off x="2729748" y="2685351"/>
            <a:ext cx="5231388" cy="158671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080360DB-0DD2-F644-A1ED-CB25D012BCDD}"/>
              </a:ext>
            </a:extLst>
          </p:cNvPr>
          <p:cNvGrpSpPr/>
          <p:nvPr/>
        </p:nvGrpSpPr>
        <p:grpSpPr>
          <a:xfrm>
            <a:off x="2937790" y="1187477"/>
            <a:ext cx="1623648" cy="1480033"/>
            <a:chOff x="3014705" y="1434228"/>
            <a:chExt cx="2244436" cy="2045911"/>
          </a:xfrm>
        </p:grpSpPr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430BEA7E-37B8-8147-B748-C5CF48FAED7D}"/>
                </a:ext>
              </a:extLst>
            </p:cNvPr>
            <p:cNvSpPr/>
            <p:nvPr/>
          </p:nvSpPr>
          <p:spPr>
            <a:xfrm>
              <a:off x="3014705" y="1434228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76EF41E-5001-DA4D-8A6E-C6947D12F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22092" y="1452298"/>
              <a:ext cx="1163025" cy="2027841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5862BA33-54EC-2D49-BF6D-76DF8AF3C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14705" y="2600778"/>
              <a:ext cx="1163026" cy="879361"/>
            </a:xfrm>
            <a:prstGeom prst="rect">
              <a:avLst/>
            </a:prstGeom>
          </p:spPr>
        </p:pic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3FA29E7-C442-294A-83BE-8787ED63AEBB}"/>
              </a:ext>
            </a:extLst>
          </p:cNvPr>
          <p:cNvGrpSpPr/>
          <p:nvPr/>
        </p:nvGrpSpPr>
        <p:grpSpPr>
          <a:xfrm>
            <a:off x="2790623" y="1189401"/>
            <a:ext cx="1868633" cy="1466375"/>
            <a:chOff x="6320007" y="895576"/>
            <a:chExt cx="2582275" cy="2029691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C4ACCB75-A8B0-A146-A4E5-1D59171F9B3F}"/>
                </a:ext>
              </a:extLst>
            </p:cNvPr>
            <p:cNvSpPr/>
            <p:nvPr/>
          </p:nvSpPr>
          <p:spPr>
            <a:xfrm>
              <a:off x="6517346" y="895576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66BDF2B-6526-4A47-999E-9971D014D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320007" y="1170231"/>
              <a:ext cx="1574499" cy="1468300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081FCBD-8E79-2B41-9A09-D76C67818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327783" y="1170230"/>
              <a:ext cx="1574499" cy="146830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DAA4217-DA09-8C48-9E80-B887C6A9A377}"/>
              </a:ext>
            </a:extLst>
          </p:cNvPr>
          <p:cNvGrpSpPr/>
          <p:nvPr/>
        </p:nvGrpSpPr>
        <p:grpSpPr>
          <a:xfrm>
            <a:off x="2929572" y="1195268"/>
            <a:ext cx="1624160" cy="1466375"/>
            <a:chOff x="5439267" y="1364307"/>
            <a:chExt cx="1624160" cy="1466375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A991A178-4064-A74E-97D0-35B3B580B520}"/>
                </a:ext>
              </a:extLst>
            </p:cNvPr>
            <p:cNvGrpSpPr/>
            <p:nvPr/>
          </p:nvGrpSpPr>
          <p:grpSpPr>
            <a:xfrm>
              <a:off x="5439267" y="1364307"/>
              <a:ext cx="1624160" cy="1466375"/>
              <a:chOff x="5439267" y="1364307"/>
              <a:chExt cx="1624160" cy="1466375"/>
            </a:xfrm>
          </p:grpSpPr>
          <p:sp>
            <p:nvSpPr>
              <p:cNvPr id="39" name="Rounded Rectangle 38">
                <a:extLst>
                  <a:ext uri="{FF2B5EF4-FFF2-40B4-BE49-F238E27FC236}">
                    <a16:creationId xmlns:a16="http://schemas.microsoft.com/office/drawing/2014/main" id="{B84EAA70-8797-8545-A4D4-FDD6FA84DBFA}"/>
                  </a:ext>
                </a:extLst>
              </p:cNvPr>
              <p:cNvSpPr/>
              <p:nvPr/>
            </p:nvSpPr>
            <p:spPr>
              <a:xfrm>
                <a:off x="5439267" y="1364307"/>
                <a:ext cx="1624160" cy="1466375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4" name="Picture 43">
                <a:extLst>
                  <a:ext uri="{FF2B5EF4-FFF2-40B4-BE49-F238E27FC236}">
                    <a16:creationId xmlns:a16="http://schemas.microsoft.com/office/drawing/2014/main" id="{434C13F8-0512-834D-9316-5EC73CABE7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5562021" y="1409048"/>
                <a:ext cx="1378651" cy="1406868"/>
              </a:xfrm>
              <a:prstGeom prst="rect">
                <a:avLst/>
              </a:prstGeom>
            </p:spPr>
          </p:pic>
        </p:grp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A44CB996-DBA6-F342-B611-9E3F130232DA}"/>
                </a:ext>
              </a:extLst>
            </p:cNvPr>
            <p:cNvSpPr/>
            <p:nvPr/>
          </p:nvSpPr>
          <p:spPr>
            <a:xfrm>
              <a:off x="5806543" y="1865670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F418137A-EA25-DD48-B4D2-2FE303DA721E}"/>
                </a:ext>
              </a:extLst>
            </p:cNvPr>
            <p:cNvSpPr/>
            <p:nvPr/>
          </p:nvSpPr>
          <p:spPr>
            <a:xfrm>
              <a:off x="6043668" y="1865670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2E5FB99-0B70-E241-9EAD-69DB3EFB6278}"/>
                </a:ext>
              </a:extLst>
            </p:cNvPr>
            <p:cNvSpPr/>
            <p:nvPr/>
          </p:nvSpPr>
          <p:spPr>
            <a:xfrm>
              <a:off x="5806543" y="2292111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81FBBBB-AC07-0249-A99D-B0185C3272C3}"/>
                </a:ext>
              </a:extLst>
            </p:cNvPr>
            <p:cNvSpPr/>
            <p:nvPr/>
          </p:nvSpPr>
          <p:spPr>
            <a:xfrm>
              <a:off x="6043668" y="2292111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1040BF4E-C72C-D642-A316-D9B58AC08756}"/>
                </a:ext>
              </a:extLst>
            </p:cNvPr>
            <p:cNvSpPr/>
            <p:nvPr/>
          </p:nvSpPr>
          <p:spPr>
            <a:xfrm>
              <a:off x="5806543" y="2077543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6DF317C5-6DB5-CC41-8DDE-20C57C8A5CE3}"/>
                </a:ext>
              </a:extLst>
            </p:cNvPr>
            <p:cNvSpPr/>
            <p:nvPr/>
          </p:nvSpPr>
          <p:spPr>
            <a:xfrm>
              <a:off x="6043668" y="2515242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76318B9E-2692-9045-9ABB-6BB0C0C3CEBE}"/>
                </a:ext>
              </a:extLst>
            </p:cNvPr>
            <p:cNvSpPr/>
            <p:nvPr/>
          </p:nvSpPr>
          <p:spPr>
            <a:xfrm>
              <a:off x="6043668" y="2070223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5CF46DB-B6E2-AF4E-AF5E-F4B10A539612}"/>
                </a:ext>
              </a:extLst>
            </p:cNvPr>
            <p:cNvSpPr/>
            <p:nvPr/>
          </p:nvSpPr>
          <p:spPr>
            <a:xfrm>
              <a:off x="6408022" y="2292111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FE2E27D9-F2C9-F049-9C6F-24598585E89E}"/>
                </a:ext>
              </a:extLst>
            </p:cNvPr>
            <p:cNvSpPr/>
            <p:nvPr/>
          </p:nvSpPr>
          <p:spPr>
            <a:xfrm>
              <a:off x="6408022" y="1865670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2EE7E4D-4DB3-F24E-BBAC-686F1A2D950F}"/>
                </a:ext>
              </a:extLst>
            </p:cNvPr>
            <p:cNvSpPr/>
            <p:nvPr/>
          </p:nvSpPr>
          <p:spPr>
            <a:xfrm>
              <a:off x="6408022" y="2077543"/>
              <a:ext cx="167132" cy="1671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3257015-7BB9-F944-AF4A-FBBF51D18A7B}"/>
              </a:ext>
            </a:extLst>
          </p:cNvPr>
          <p:cNvGrpSpPr/>
          <p:nvPr/>
        </p:nvGrpSpPr>
        <p:grpSpPr>
          <a:xfrm>
            <a:off x="2921866" y="1165142"/>
            <a:ext cx="1624160" cy="1586710"/>
            <a:chOff x="6979733" y="2923300"/>
            <a:chExt cx="1624160" cy="1586710"/>
          </a:xfrm>
        </p:grpSpPr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15273DC8-CD1B-8842-BB8E-EA34C4B3FFF2}"/>
                </a:ext>
              </a:extLst>
            </p:cNvPr>
            <p:cNvSpPr/>
            <p:nvPr/>
          </p:nvSpPr>
          <p:spPr>
            <a:xfrm>
              <a:off x="6979733" y="2951010"/>
              <a:ext cx="1624160" cy="146637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CC36E1B4-B126-AA47-841B-4A1BE22E90C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682063" y="2923300"/>
              <a:ext cx="757441" cy="1586710"/>
            </a:xfrm>
            <a:prstGeom prst="rect">
              <a:avLst/>
            </a:prstGeom>
          </p:spPr>
        </p:pic>
        <p:pic>
          <p:nvPicPr>
            <p:cNvPr id="8" name="Picture 7" descr="Icon&#10;&#10;Description automatically generated">
              <a:extLst>
                <a:ext uri="{FF2B5EF4-FFF2-40B4-BE49-F238E27FC236}">
                  <a16:creationId xmlns:a16="http://schemas.microsoft.com/office/drawing/2014/main" id="{DF124F3B-C5CC-EE42-A997-E720898178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88953" y="3779274"/>
              <a:ext cx="516441" cy="727713"/>
            </a:xfrm>
            <a:prstGeom prst="rect">
              <a:avLst/>
            </a:prstGeom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3B6BEB7-684E-F146-87CA-6B1375FE4636}"/>
              </a:ext>
            </a:extLst>
          </p:cNvPr>
          <p:cNvGrpSpPr/>
          <p:nvPr/>
        </p:nvGrpSpPr>
        <p:grpSpPr>
          <a:xfrm>
            <a:off x="2911263" y="1181711"/>
            <a:ext cx="1639344" cy="1466374"/>
            <a:chOff x="5721928" y="4218706"/>
            <a:chExt cx="2244436" cy="2029691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C610E538-A711-9E4A-9EFD-32477341CA4A}"/>
                </a:ext>
              </a:extLst>
            </p:cNvPr>
            <p:cNvSpPr/>
            <p:nvPr/>
          </p:nvSpPr>
          <p:spPr>
            <a:xfrm>
              <a:off x="5721928" y="4218706"/>
              <a:ext cx="2244436" cy="202969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3" name="Picture 52" descr="A close - up of some windows&#10;&#10;Description automatically generated with low confidence">
              <a:extLst>
                <a:ext uri="{FF2B5EF4-FFF2-40B4-BE49-F238E27FC236}">
                  <a16:creationId xmlns:a16="http://schemas.microsoft.com/office/drawing/2014/main" id="{F575F671-46F8-754C-83AF-6E33E3DBFD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101" t="2713" r="5918" b="2597"/>
            <a:stretch/>
          </p:blipFill>
          <p:spPr>
            <a:xfrm rot="16200000">
              <a:off x="6413429" y="4117681"/>
              <a:ext cx="861434" cy="2102479"/>
            </a:xfrm>
            <a:prstGeom prst="rect">
              <a:avLst/>
            </a:prstGeom>
          </p:spPr>
        </p:pic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99B5648D-4E30-5B4C-8833-68C66194E86B}"/>
                </a:ext>
              </a:extLst>
            </p:cNvPr>
            <p:cNvSpPr/>
            <p:nvPr/>
          </p:nvSpPr>
          <p:spPr>
            <a:xfrm>
              <a:off x="5852354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F9CD7F5E-FEB3-E248-A129-F046BF676021}"/>
                </a:ext>
              </a:extLst>
            </p:cNvPr>
            <p:cNvSpPr/>
            <p:nvPr/>
          </p:nvSpPr>
          <p:spPr>
            <a:xfrm>
              <a:off x="6256429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95F1A1FE-99C0-3B41-B927-F2C7FC841C50}"/>
                </a:ext>
              </a:extLst>
            </p:cNvPr>
            <p:cNvSpPr/>
            <p:nvPr/>
          </p:nvSpPr>
          <p:spPr>
            <a:xfrm>
              <a:off x="6671832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6D4A4041-2B73-0744-9F85-8227F0D78AD1}"/>
                </a:ext>
              </a:extLst>
            </p:cNvPr>
            <p:cNvSpPr/>
            <p:nvPr/>
          </p:nvSpPr>
          <p:spPr>
            <a:xfrm>
              <a:off x="7087870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BA3F91DE-885B-754D-8605-547289CFF3B6}"/>
                </a:ext>
              </a:extLst>
            </p:cNvPr>
            <p:cNvSpPr/>
            <p:nvPr/>
          </p:nvSpPr>
          <p:spPr>
            <a:xfrm>
              <a:off x="5852354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4B647374-9BEF-7B48-8184-69B89994F17B}"/>
                </a:ext>
              </a:extLst>
            </p:cNvPr>
            <p:cNvSpPr/>
            <p:nvPr/>
          </p:nvSpPr>
          <p:spPr>
            <a:xfrm>
              <a:off x="6256429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87110FF2-55B3-F94C-85E5-995F836ADD44}"/>
                </a:ext>
              </a:extLst>
            </p:cNvPr>
            <p:cNvSpPr/>
            <p:nvPr/>
          </p:nvSpPr>
          <p:spPr>
            <a:xfrm>
              <a:off x="6671832" y="5209565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F550ABCB-F138-6D46-9C57-06DD85DC088E}"/>
                </a:ext>
              </a:extLst>
            </p:cNvPr>
            <p:cNvSpPr/>
            <p:nvPr/>
          </p:nvSpPr>
          <p:spPr>
            <a:xfrm>
              <a:off x="7087870" y="5209565"/>
              <a:ext cx="334679" cy="334679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3418CD01-8920-5B4D-B2C9-04514FE4C3FD}"/>
                </a:ext>
              </a:extLst>
            </p:cNvPr>
            <p:cNvSpPr/>
            <p:nvPr/>
          </p:nvSpPr>
          <p:spPr>
            <a:xfrm>
              <a:off x="7503908" y="4789997"/>
              <a:ext cx="334679" cy="334679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A8DE978-FB5F-A84C-8C2D-82286B4A6565}"/>
              </a:ext>
            </a:extLst>
          </p:cNvPr>
          <p:cNvGrpSpPr/>
          <p:nvPr/>
        </p:nvGrpSpPr>
        <p:grpSpPr>
          <a:xfrm>
            <a:off x="2918013" y="1158973"/>
            <a:ext cx="1624160" cy="1551801"/>
            <a:chOff x="7447173" y="1186253"/>
            <a:chExt cx="1624160" cy="1551801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90C0279E-D4F7-D14F-90D5-2C264AAE775F}"/>
                </a:ext>
              </a:extLst>
            </p:cNvPr>
            <p:cNvSpPr/>
            <p:nvPr/>
          </p:nvSpPr>
          <p:spPr>
            <a:xfrm>
              <a:off x="7447173" y="1216048"/>
              <a:ext cx="1624160" cy="146637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206A4F9C-60EE-124A-BEEE-5A27DCCC3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9286" y="1186253"/>
              <a:ext cx="867183" cy="1551801"/>
            </a:xfrm>
            <a:prstGeom prst="rect">
              <a:avLst/>
            </a:prstGeom>
          </p:spPr>
        </p:pic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16692523-1BBC-FE45-9C51-C4CC035CC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31" y="2064640"/>
              <a:ext cx="841346" cy="636140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4D63107-FAC6-9247-A123-3810EA9AAFF8}"/>
              </a:ext>
            </a:extLst>
          </p:cNvPr>
          <p:cNvGrpSpPr/>
          <p:nvPr/>
        </p:nvGrpSpPr>
        <p:grpSpPr>
          <a:xfrm>
            <a:off x="2863298" y="1111873"/>
            <a:ext cx="1728006" cy="1619506"/>
            <a:chOff x="229251" y="1196410"/>
            <a:chExt cx="1728006" cy="1619506"/>
          </a:xfrm>
        </p:grpSpPr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CE99FE79-2D97-C948-8599-84A4207AFE41}"/>
                </a:ext>
              </a:extLst>
            </p:cNvPr>
            <p:cNvSpPr/>
            <p:nvPr/>
          </p:nvSpPr>
          <p:spPr>
            <a:xfrm>
              <a:off x="300581" y="1271679"/>
              <a:ext cx="1624160" cy="1466375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A picture containing pool ball, room&#10;&#10;Description automatically generated">
              <a:extLst>
                <a:ext uri="{FF2B5EF4-FFF2-40B4-BE49-F238E27FC236}">
                  <a16:creationId xmlns:a16="http://schemas.microsoft.com/office/drawing/2014/main" id="{2EA86C5E-9DFD-3F44-BF2C-C4A2A184AE8A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662" y="1196410"/>
              <a:ext cx="1234290" cy="847546"/>
            </a:xfrm>
            <a:prstGeom prst="rect">
              <a:avLst/>
            </a:prstGeom>
          </p:spPr>
        </p:pic>
        <p:pic>
          <p:nvPicPr>
            <p:cNvPr id="25" name="Picture 24" descr="A picture containing pool ball, room, pool table, gambling house&#10;&#10;Description automatically generated">
              <a:extLst>
                <a:ext uri="{FF2B5EF4-FFF2-40B4-BE49-F238E27FC236}">
                  <a16:creationId xmlns:a16="http://schemas.microsoft.com/office/drawing/2014/main" id="{FE470564-4C06-E043-B5E6-560EA9CCA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9251" y="2001285"/>
              <a:ext cx="1728006" cy="814631"/>
            </a:xfrm>
            <a:prstGeom prst="rect">
              <a:avLst/>
            </a:prstGeom>
          </p:spPr>
        </p:pic>
      </p:grpSp>
      <p:pic>
        <p:nvPicPr>
          <p:cNvPr id="5" name="Picture 4" descr="A picture containing sitting, mug, table, glass&#10;&#10;Description automatically generated">
            <a:extLst>
              <a:ext uri="{FF2B5EF4-FFF2-40B4-BE49-F238E27FC236}">
                <a16:creationId xmlns:a16="http://schemas.microsoft.com/office/drawing/2014/main" id="{65DDEA03-CFDD-BC4D-AAAC-04DFC1EDFE5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54" r="24364"/>
          <a:stretch/>
        </p:blipFill>
        <p:spPr>
          <a:xfrm>
            <a:off x="2729748" y="4248427"/>
            <a:ext cx="3962413" cy="3503478"/>
          </a:xfrm>
          <a:prstGeom prst="rect">
            <a:avLst/>
          </a:prstGeom>
        </p:spPr>
      </p:pic>
      <p:pic>
        <p:nvPicPr>
          <p:cNvPr id="3" name="Picture 2" descr="A picture containing sitting, mug, table, glass&#10;&#10;Description automatically generated">
            <a:extLst>
              <a:ext uri="{FF2B5EF4-FFF2-40B4-BE49-F238E27FC236}">
                <a16:creationId xmlns:a16="http://schemas.microsoft.com/office/drawing/2014/main" id="{C9C06719-3E27-9046-ABA6-A34DDB4BBF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954" r="24364"/>
          <a:stretch/>
        </p:blipFill>
        <p:spPr>
          <a:xfrm>
            <a:off x="-536540" y="4224520"/>
            <a:ext cx="3962413" cy="35034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5B8F1A2-DADE-5C42-9C6E-F08645129AE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702223" y="4776938"/>
            <a:ext cx="1397000" cy="13589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BB2EFF5-04B0-D149-9141-47D318EA72F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608647" y="4778669"/>
            <a:ext cx="1117600" cy="13589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26308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4 -0.01574 C 0.07195 -0.0588 0.14326 -0.10208 0.17067 -0.02083 C 0.19807 0.06018 0.18173 0.26528 0.16522 0.4706 " pathEditMode="relative" ptsTypes="A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46E-6 -0.00115 C -0.07852 -0.05185 -0.15641 -0.10231 -0.18397 -0.02824 C -0.21138 0.04561 -0.17676 0.30649 -0.16667 0.49977 " pathEditMode="relative" rAng="0" ptsTypes="A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12" y="2182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56 -0.0125 C 0.06266 -0.07546 0.12789 -0.13819 0.15593 -0.05 C 0.18414 0.03819 0.175 0.27731 0.16603 0.51667 " pathEditMode="relative" ptsTypes="AAA">
                                      <p:cBhvr>
                                        <p:cTn id="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48 -0.02107 C 0.06058 -0.08635 0.1218 -0.15186 0.14952 -0.0669 C 0.17709 0.01828 0.17116 0.25393 0.16539 0.48958 " pathEditMode="relative" ptsTypes="AAA">
                                      <p:cBhvr>
                                        <p:cTn id="4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1538E-6 4.81481E-6 C -0.07051 -0.05834 -0.14102 -0.11667 -0.17051 -0.03334 C -0.19967 0.05 -0.18076 0.27708 -0.16891 0.50231 " pathEditMode="relative" rAng="0" ptsTypes="AAA">
                                      <p:cBhvr>
                                        <p:cTn id="6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95" y="2136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44 -0.00533 C -0.07548 -0.06551 -0.14952 -0.1257 -0.1774 -0.04283 C -0.20529 0.04027 -0.18702 0.26643 -0.16875 0.49259 " pathEditMode="relative" ptsTypes="AAA">
                                      <p:cBhvr>
                                        <p:cTn id="7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1 -0.01088 C 0.07147 -0.06597 0.1359 -0.12107 0.16282 -0.03588 C 0.18974 0.04907 0.17916 0.27431 0.16859 0.49954 " pathEditMode="relative" ptsTypes="AAA">
                                      <p:cBhvr>
                                        <p:cTn id="8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9|21.1|6.3|24.9|6.2|24.9|8.6|22.8|2.7|37.9|4.7|23.5|3.5|28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0</Words>
  <Application>Microsoft Macintosh PowerPoint</Application>
  <PresentationFormat>A4 Paper (210x297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Cooper</dc:creator>
  <cp:lastModifiedBy>Charlotte Cooper</cp:lastModifiedBy>
  <cp:revision>25</cp:revision>
  <dcterms:created xsi:type="dcterms:W3CDTF">2020-12-14T12:06:57Z</dcterms:created>
  <dcterms:modified xsi:type="dcterms:W3CDTF">2021-01-18T17:13:28Z</dcterms:modified>
</cp:coreProperties>
</file>