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67" r:id="rId4"/>
    <p:sldId id="268" r:id="rId5"/>
    <p:sldId id="269" r:id="rId6"/>
    <p:sldId id="270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864"/>
    <a:srgbClr val="FF40FF"/>
    <a:srgbClr val="942093"/>
    <a:srgbClr val="521B93"/>
    <a:srgbClr val="73FEFF"/>
    <a:srgbClr val="00FA00"/>
    <a:srgbClr val="EC4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5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10/02/2021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C20424-E167-6343-B337-A66E41E8286A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53375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07F90AB2-309D-2F49-8A76-72FAAA04F0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35484" y="1252618"/>
            <a:ext cx="2835030" cy="6429167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12ECB05E-417D-3342-B51E-4577ABF38EA4}"/>
              </a:ext>
            </a:extLst>
          </p:cNvPr>
          <p:cNvSpPr/>
          <p:nvPr/>
        </p:nvSpPr>
        <p:spPr>
          <a:xfrm>
            <a:off x="2105890" y="3422072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4085774-596A-8644-B209-59978690AC2B}"/>
              </a:ext>
            </a:extLst>
          </p:cNvPr>
          <p:cNvSpPr/>
          <p:nvPr/>
        </p:nvSpPr>
        <p:spPr>
          <a:xfrm>
            <a:off x="3300845" y="3422072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F3887A6-39D0-A542-B34A-535E074C48DA}"/>
              </a:ext>
            </a:extLst>
          </p:cNvPr>
          <p:cNvSpPr/>
          <p:nvPr/>
        </p:nvSpPr>
        <p:spPr>
          <a:xfrm>
            <a:off x="4495800" y="3422072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40AD552-118A-9243-B994-EE466FCFB84B}"/>
              </a:ext>
            </a:extLst>
          </p:cNvPr>
          <p:cNvSpPr/>
          <p:nvPr/>
        </p:nvSpPr>
        <p:spPr>
          <a:xfrm>
            <a:off x="5690755" y="3422072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D8141A6-E639-9840-AD67-76417CD26AA7}"/>
              </a:ext>
            </a:extLst>
          </p:cNvPr>
          <p:cNvSpPr/>
          <p:nvPr/>
        </p:nvSpPr>
        <p:spPr>
          <a:xfrm>
            <a:off x="6885710" y="3422072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1788108-82A9-2F4F-A0A1-7A0320E2EB6D}"/>
              </a:ext>
            </a:extLst>
          </p:cNvPr>
          <p:cNvSpPr/>
          <p:nvPr/>
        </p:nvSpPr>
        <p:spPr>
          <a:xfrm>
            <a:off x="2119745" y="459797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9FBA30D-193F-3945-B586-549853E66E9D}"/>
              </a:ext>
            </a:extLst>
          </p:cNvPr>
          <p:cNvSpPr/>
          <p:nvPr/>
        </p:nvSpPr>
        <p:spPr>
          <a:xfrm>
            <a:off x="3314700" y="459797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6B2E132-81B1-BC45-AA89-D66374FEEB13}"/>
              </a:ext>
            </a:extLst>
          </p:cNvPr>
          <p:cNvSpPr/>
          <p:nvPr/>
        </p:nvSpPr>
        <p:spPr>
          <a:xfrm>
            <a:off x="4509655" y="459797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3B26E76-47DE-BB44-A4A7-ABCEBD15F33E}"/>
              </a:ext>
            </a:extLst>
          </p:cNvPr>
          <p:cNvSpPr/>
          <p:nvPr/>
        </p:nvSpPr>
        <p:spPr>
          <a:xfrm>
            <a:off x="5704610" y="459797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B6F75B6-B18B-134D-BCDB-DB931C78A1AF}"/>
              </a:ext>
            </a:extLst>
          </p:cNvPr>
          <p:cNvSpPr/>
          <p:nvPr/>
        </p:nvSpPr>
        <p:spPr>
          <a:xfrm>
            <a:off x="6899565" y="459797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940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31"/>
    </mc:Choice>
    <mc:Fallback xmlns="">
      <p:transition spd="slow" advTm="352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3F11F762-9D8C-DC47-981A-BC8B4E147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762952" y="2590638"/>
            <a:ext cx="4559300" cy="20066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0DA02FF-7360-B54E-8221-0FD8A06629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670050" y="2590638"/>
            <a:ext cx="4559300" cy="2006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513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466"/>
    </mc:Choice>
    <mc:Fallback xmlns="">
      <p:transition spd="slow" advTm="424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FEE58CF4-7927-1144-9AB8-BEA2D2945B67}"/>
              </a:ext>
            </a:extLst>
          </p:cNvPr>
          <p:cNvGrpSpPr/>
          <p:nvPr/>
        </p:nvGrpSpPr>
        <p:grpSpPr>
          <a:xfrm>
            <a:off x="2821625" y="4154078"/>
            <a:ext cx="2599595" cy="2029691"/>
            <a:chOff x="2821625" y="4154078"/>
            <a:chExt cx="2599595" cy="2029691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D0D6FB88-BCCC-7441-A1EA-2FF14C85D2AE}"/>
                </a:ext>
              </a:extLst>
            </p:cNvPr>
            <p:cNvSpPr/>
            <p:nvPr/>
          </p:nvSpPr>
          <p:spPr>
            <a:xfrm>
              <a:off x="3009488" y="4154078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Icon&#10;&#10;Description automatically generated">
              <a:extLst>
                <a:ext uri="{FF2B5EF4-FFF2-40B4-BE49-F238E27FC236}">
                  <a16:creationId xmlns:a16="http://schemas.microsoft.com/office/drawing/2014/main" id="{45FB8AC6-CCC2-0A4E-8479-AC95324445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4158" y="4434772"/>
              <a:ext cx="1577062" cy="1468299"/>
            </a:xfrm>
            <a:prstGeom prst="rect">
              <a:avLst/>
            </a:prstGeom>
          </p:spPr>
        </p:pic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5768D03B-BBD0-DE48-AAC1-B0F685F07B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1625" y="4434773"/>
              <a:ext cx="1577062" cy="1468299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C5813B4-3EF3-5B46-9CB6-59C27E48E689}"/>
              </a:ext>
            </a:extLst>
          </p:cNvPr>
          <p:cNvGrpSpPr/>
          <p:nvPr/>
        </p:nvGrpSpPr>
        <p:grpSpPr>
          <a:xfrm>
            <a:off x="3009487" y="1416769"/>
            <a:ext cx="2244436" cy="2029691"/>
            <a:chOff x="5721928" y="4218706"/>
            <a:chExt cx="2244436" cy="2029691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C7157513-948F-A947-A9AB-295F3366A7D3}"/>
                </a:ext>
              </a:extLst>
            </p:cNvPr>
            <p:cNvSpPr/>
            <p:nvPr/>
          </p:nvSpPr>
          <p:spPr>
            <a:xfrm>
              <a:off x="5721928" y="4218706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A close - up of some windows&#10;&#10;Description automatically generated with low confidence">
              <a:extLst>
                <a:ext uri="{FF2B5EF4-FFF2-40B4-BE49-F238E27FC236}">
                  <a16:creationId xmlns:a16="http://schemas.microsoft.com/office/drawing/2014/main" id="{25F4498B-C61D-194D-98FA-2DA51B2C5C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1" t="2713" r="5918" b="2597"/>
            <a:stretch/>
          </p:blipFill>
          <p:spPr>
            <a:xfrm rot="16200000">
              <a:off x="6413429" y="4117681"/>
              <a:ext cx="861434" cy="2102479"/>
            </a:xfrm>
            <a:prstGeom prst="rect">
              <a:avLst/>
            </a:prstGeom>
          </p:spPr>
        </p:pic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193A340-1137-A242-BDFB-C0B86033C470}"/>
                </a:ext>
              </a:extLst>
            </p:cNvPr>
            <p:cNvSpPr/>
            <p:nvPr/>
          </p:nvSpPr>
          <p:spPr>
            <a:xfrm>
              <a:off x="5852354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17D79D0-5087-1D47-A764-699992534E59}"/>
                </a:ext>
              </a:extLst>
            </p:cNvPr>
            <p:cNvSpPr/>
            <p:nvPr/>
          </p:nvSpPr>
          <p:spPr>
            <a:xfrm>
              <a:off x="6256429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3E08879-9675-6A4A-928D-3536673CB9F1}"/>
                </a:ext>
              </a:extLst>
            </p:cNvPr>
            <p:cNvSpPr/>
            <p:nvPr/>
          </p:nvSpPr>
          <p:spPr>
            <a:xfrm>
              <a:off x="6671832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D39AB41-03AE-AC4B-AB21-4920840C0B9D}"/>
                </a:ext>
              </a:extLst>
            </p:cNvPr>
            <p:cNvSpPr/>
            <p:nvPr/>
          </p:nvSpPr>
          <p:spPr>
            <a:xfrm>
              <a:off x="7087870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0B13887-F575-7D4D-92ED-EE239E12366E}"/>
                </a:ext>
              </a:extLst>
            </p:cNvPr>
            <p:cNvSpPr/>
            <p:nvPr/>
          </p:nvSpPr>
          <p:spPr>
            <a:xfrm>
              <a:off x="5852354" y="520956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FE7C740-D5BE-324A-8B2D-3EF5FCF77042}"/>
                </a:ext>
              </a:extLst>
            </p:cNvPr>
            <p:cNvSpPr/>
            <p:nvPr/>
          </p:nvSpPr>
          <p:spPr>
            <a:xfrm>
              <a:off x="6256429" y="520956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0C59481-C26E-1D43-81A4-33CCC62BE9C2}"/>
                </a:ext>
              </a:extLst>
            </p:cNvPr>
            <p:cNvSpPr/>
            <p:nvPr/>
          </p:nvSpPr>
          <p:spPr>
            <a:xfrm>
              <a:off x="6671832" y="520956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E5AC58E-F8EF-5447-B0BA-6426D2490D1D}"/>
                </a:ext>
              </a:extLst>
            </p:cNvPr>
            <p:cNvSpPr/>
            <p:nvPr/>
          </p:nvSpPr>
          <p:spPr>
            <a:xfrm>
              <a:off x="7087870" y="520956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C6BCEE-16D5-604D-8BEF-7F640B8D6AAA}"/>
                </a:ext>
              </a:extLst>
            </p:cNvPr>
            <p:cNvSpPr/>
            <p:nvPr/>
          </p:nvSpPr>
          <p:spPr>
            <a:xfrm>
              <a:off x="7503908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B421A0A-DE3A-1647-9B32-2A33C5811E53}"/>
              </a:ext>
            </a:extLst>
          </p:cNvPr>
          <p:cNvGrpSpPr/>
          <p:nvPr/>
        </p:nvGrpSpPr>
        <p:grpSpPr>
          <a:xfrm>
            <a:off x="490619" y="1416769"/>
            <a:ext cx="2293939" cy="2029691"/>
            <a:chOff x="490619" y="1434228"/>
            <a:chExt cx="2293939" cy="2029691"/>
          </a:xfrm>
        </p:grpSpPr>
        <p:sp>
          <p:nvSpPr>
            <p:cNvPr id="2" name="Rounded Rectangle 1">
              <a:extLst>
                <a:ext uri="{FF2B5EF4-FFF2-40B4-BE49-F238E27FC236}">
                  <a16:creationId xmlns:a16="http://schemas.microsoft.com/office/drawing/2014/main" id="{FC5BD642-769D-D84D-9A44-1503AAE3B1B5}"/>
                </a:ext>
              </a:extLst>
            </p:cNvPr>
            <p:cNvSpPr/>
            <p:nvPr/>
          </p:nvSpPr>
          <p:spPr>
            <a:xfrm>
              <a:off x="490619" y="1434228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Icon&#10;&#10;Description automatically generated with low confidence">
              <a:extLst>
                <a:ext uri="{FF2B5EF4-FFF2-40B4-BE49-F238E27FC236}">
                  <a16:creationId xmlns:a16="http://schemas.microsoft.com/office/drawing/2014/main" id="{88C155CA-731F-594B-ADDD-563DD0903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452" y="1811055"/>
              <a:ext cx="1174750" cy="1276350"/>
            </a:xfrm>
            <a:prstGeom prst="rect">
              <a:avLst/>
            </a:prstGeom>
          </p:spPr>
        </p:pic>
        <p:pic>
          <p:nvPicPr>
            <p:cNvPr id="33" name="Picture 32" descr="A picture containing candle&#10;&#10;Description automatically generated">
              <a:extLst>
                <a:ext uri="{FF2B5EF4-FFF2-40B4-BE49-F238E27FC236}">
                  <a16:creationId xmlns:a16="http://schemas.microsoft.com/office/drawing/2014/main" id="{B14B2F74-F220-1F42-8E42-BC98D05F89F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9808" y="1810898"/>
              <a:ext cx="1174750" cy="1276350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40D7296-A462-DC4C-BE42-41DD669B3F93}"/>
              </a:ext>
            </a:extLst>
          </p:cNvPr>
          <p:cNvGrpSpPr/>
          <p:nvPr/>
        </p:nvGrpSpPr>
        <p:grpSpPr>
          <a:xfrm>
            <a:off x="490619" y="4154079"/>
            <a:ext cx="2244436" cy="2029691"/>
            <a:chOff x="490619" y="4154079"/>
            <a:chExt cx="2244436" cy="2029691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3E7AFEBF-F44B-DC41-BE56-7FCCC1AFA964}"/>
                </a:ext>
              </a:extLst>
            </p:cNvPr>
            <p:cNvSpPr/>
            <p:nvPr/>
          </p:nvSpPr>
          <p:spPr>
            <a:xfrm>
              <a:off x="490619" y="4154079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 descr="Chart, pie chart&#10;&#10;Description automatically generated">
              <a:extLst>
                <a:ext uri="{FF2B5EF4-FFF2-40B4-BE49-F238E27FC236}">
                  <a16:creationId xmlns:a16="http://schemas.microsoft.com/office/drawing/2014/main" id="{6CC2F8CC-C8D5-BD47-A976-AC833AA64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774" y="4309478"/>
              <a:ext cx="1764067" cy="1800174"/>
            </a:xfrm>
            <a:prstGeom prst="rect">
              <a:avLst/>
            </a:prstGeom>
          </p:spPr>
        </p:pic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A1CACA2-0BFA-3A43-8410-D732599F02A4}"/>
                </a:ext>
              </a:extLst>
            </p:cNvPr>
            <p:cNvSpPr/>
            <p:nvPr/>
          </p:nvSpPr>
          <p:spPr>
            <a:xfrm>
              <a:off x="1087128" y="5070381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ADEF103-0C3A-B347-A309-B728743CDF22}"/>
                </a:ext>
              </a:extLst>
            </p:cNvPr>
            <p:cNvSpPr/>
            <p:nvPr/>
          </p:nvSpPr>
          <p:spPr>
            <a:xfrm>
              <a:off x="1358661" y="5070381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383F5F6-254B-3641-AF94-7B5F660F767F}"/>
                </a:ext>
              </a:extLst>
            </p:cNvPr>
            <p:cNvSpPr/>
            <p:nvPr/>
          </p:nvSpPr>
          <p:spPr>
            <a:xfrm>
              <a:off x="1079577" y="5432298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8F8692D-C892-C746-A874-27900987B7D6}"/>
                </a:ext>
              </a:extLst>
            </p:cNvPr>
            <p:cNvSpPr/>
            <p:nvPr/>
          </p:nvSpPr>
          <p:spPr>
            <a:xfrm>
              <a:off x="1358661" y="5432298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3425998-C250-7947-B252-0674DABD8066}"/>
                </a:ext>
              </a:extLst>
            </p:cNvPr>
            <p:cNvSpPr/>
            <p:nvPr/>
          </p:nvSpPr>
          <p:spPr>
            <a:xfrm>
              <a:off x="1694855" y="5070381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45530084-A9CB-464D-9892-5106E23E93C7}"/>
                </a:ext>
              </a:extLst>
            </p:cNvPr>
            <p:cNvSpPr/>
            <p:nvPr/>
          </p:nvSpPr>
          <p:spPr>
            <a:xfrm>
              <a:off x="1966388" y="5070381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2051AA-FE3E-7D46-AE26-73E1DD59BD52}"/>
                </a:ext>
              </a:extLst>
            </p:cNvPr>
            <p:cNvSpPr/>
            <p:nvPr/>
          </p:nvSpPr>
          <p:spPr>
            <a:xfrm>
              <a:off x="1687304" y="5432298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3001F23-580A-0C43-B240-DD7AA3DEA3EA}"/>
                </a:ext>
              </a:extLst>
            </p:cNvPr>
            <p:cNvSpPr/>
            <p:nvPr/>
          </p:nvSpPr>
          <p:spPr>
            <a:xfrm>
              <a:off x="1966388" y="5432298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CE2315CF-9CCA-8F41-8BF8-25D81F4C5E29}"/>
              </a:ext>
            </a:extLst>
          </p:cNvPr>
          <p:cNvSpPr/>
          <p:nvPr/>
        </p:nvSpPr>
        <p:spPr>
          <a:xfrm>
            <a:off x="2917743" y="1315355"/>
            <a:ext cx="2427925" cy="22293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642CB6F6-E874-7146-958A-1190C83C9923}"/>
              </a:ext>
            </a:extLst>
          </p:cNvPr>
          <p:cNvSpPr/>
          <p:nvPr/>
        </p:nvSpPr>
        <p:spPr>
          <a:xfrm>
            <a:off x="2917743" y="4055268"/>
            <a:ext cx="2427925" cy="22293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391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268"/>
    </mc:Choice>
    <mc:Fallback xmlns="">
      <p:transition spd="slow" advTm="952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E687AC80-BF70-CC46-B5D8-4C2B952A6DFE}"/>
              </a:ext>
            </a:extLst>
          </p:cNvPr>
          <p:cNvSpPr txBox="1"/>
          <p:nvPr/>
        </p:nvSpPr>
        <p:spPr>
          <a:xfrm>
            <a:off x="-1803400" y="416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95A864D-996A-3940-91DE-D98F04186B4F}"/>
              </a:ext>
            </a:extLst>
          </p:cNvPr>
          <p:cNvGrpSpPr/>
          <p:nvPr/>
        </p:nvGrpSpPr>
        <p:grpSpPr>
          <a:xfrm>
            <a:off x="3009488" y="4154078"/>
            <a:ext cx="2244436" cy="2029691"/>
            <a:chOff x="3009488" y="4154078"/>
            <a:chExt cx="2244436" cy="2029691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D0D6FB88-BCCC-7441-A1EA-2FF14C85D2AE}"/>
                </a:ext>
              </a:extLst>
            </p:cNvPr>
            <p:cNvSpPr/>
            <p:nvPr/>
          </p:nvSpPr>
          <p:spPr>
            <a:xfrm>
              <a:off x="3009488" y="4154078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A close - up of some windows&#10;&#10;Description automatically generated with low confidence">
              <a:extLst>
                <a:ext uri="{FF2B5EF4-FFF2-40B4-BE49-F238E27FC236}">
                  <a16:creationId xmlns:a16="http://schemas.microsoft.com/office/drawing/2014/main" id="{25F4498B-C61D-194D-98FA-2DA51B2C5C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1" t="2713" r="5918" b="2597"/>
            <a:stretch/>
          </p:blipFill>
          <p:spPr>
            <a:xfrm rot="16200000">
              <a:off x="3695977" y="4091261"/>
              <a:ext cx="861434" cy="2102479"/>
            </a:xfrm>
            <a:prstGeom prst="rect">
              <a:avLst/>
            </a:prstGeom>
          </p:spPr>
        </p:pic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193A340-1137-A242-BDFB-C0B86033C470}"/>
                </a:ext>
              </a:extLst>
            </p:cNvPr>
            <p:cNvSpPr/>
            <p:nvPr/>
          </p:nvSpPr>
          <p:spPr>
            <a:xfrm>
              <a:off x="3134902" y="476357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17D79D0-5087-1D47-A764-699992534E59}"/>
                </a:ext>
              </a:extLst>
            </p:cNvPr>
            <p:cNvSpPr/>
            <p:nvPr/>
          </p:nvSpPr>
          <p:spPr>
            <a:xfrm>
              <a:off x="3538977" y="476357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3E08879-9675-6A4A-928D-3536673CB9F1}"/>
                </a:ext>
              </a:extLst>
            </p:cNvPr>
            <p:cNvSpPr/>
            <p:nvPr/>
          </p:nvSpPr>
          <p:spPr>
            <a:xfrm>
              <a:off x="3954380" y="476357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D39AB41-03AE-AC4B-AB21-4920840C0B9D}"/>
                </a:ext>
              </a:extLst>
            </p:cNvPr>
            <p:cNvSpPr/>
            <p:nvPr/>
          </p:nvSpPr>
          <p:spPr>
            <a:xfrm>
              <a:off x="4370418" y="476357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0B13887-F575-7D4D-92ED-EE239E12366E}"/>
                </a:ext>
              </a:extLst>
            </p:cNvPr>
            <p:cNvSpPr/>
            <p:nvPr/>
          </p:nvSpPr>
          <p:spPr>
            <a:xfrm>
              <a:off x="3134902" y="518314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FE7C740-D5BE-324A-8B2D-3EF5FCF77042}"/>
                </a:ext>
              </a:extLst>
            </p:cNvPr>
            <p:cNvSpPr/>
            <p:nvPr/>
          </p:nvSpPr>
          <p:spPr>
            <a:xfrm>
              <a:off x="3538977" y="518314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0C59481-C26E-1D43-81A4-33CCC62BE9C2}"/>
                </a:ext>
              </a:extLst>
            </p:cNvPr>
            <p:cNvSpPr/>
            <p:nvPr/>
          </p:nvSpPr>
          <p:spPr>
            <a:xfrm>
              <a:off x="3954380" y="518314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E5AC58E-F8EF-5447-B0BA-6426D2490D1D}"/>
                </a:ext>
              </a:extLst>
            </p:cNvPr>
            <p:cNvSpPr/>
            <p:nvPr/>
          </p:nvSpPr>
          <p:spPr>
            <a:xfrm>
              <a:off x="4370418" y="518314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C6BCEE-16D5-604D-8BEF-7F640B8D6AAA}"/>
                </a:ext>
              </a:extLst>
            </p:cNvPr>
            <p:cNvSpPr/>
            <p:nvPr/>
          </p:nvSpPr>
          <p:spPr>
            <a:xfrm>
              <a:off x="4786456" y="518314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57EAFA5-74CD-6E40-AE38-A81C413D70FA}"/>
                </a:ext>
              </a:extLst>
            </p:cNvPr>
            <p:cNvSpPr/>
            <p:nvPr/>
          </p:nvSpPr>
          <p:spPr>
            <a:xfrm>
              <a:off x="4786456" y="476357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F2E62A0-1D21-1440-A077-C080A9707421}"/>
              </a:ext>
            </a:extLst>
          </p:cNvPr>
          <p:cNvGrpSpPr/>
          <p:nvPr/>
        </p:nvGrpSpPr>
        <p:grpSpPr>
          <a:xfrm>
            <a:off x="476109" y="4168299"/>
            <a:ext cx="2244436" cy="2029691"/>
            <a:chOff x="5528357" y="4154078"/>
            <a:chExt cx="2244436" cy="2029691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C7157513-948F-A947-A9AB-295F3366A7D3}"/>
                </a:ext>
              </a:extLst>
            </p:cNvPr>
            <p:cNvSpPr/>
            <p:nvPr/>
          </p:nvSpPr>
          <p:spPr>
            <a:xfrm>
              <a:off x="5528357" y="4154078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 descr="Chart, pie chart&#10;&#10;Description automatically generated">
              <a:extLst>
                <a:ext uri="{FF2B5EF4-FFF2-40B4-BE49-F238E27FC236}">
                  <a16:creationId xmlns:a16="http://schemas.microsoft.com/office/drawing/2014/main" id="{6CC2F8CC-C8D5-BD47-A976-AC833AA64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8541" y="4285638"/>
              <a:ext cx="1764067" cy="1800174"/>
            </a:xfrm>
            <a:prstGeom prst="rect">
              <a:avLst/>
            </a:prstGeom>
          </p:spPr>
        </p:pic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45530084-A9CB-464D-9892-5106E23E93C7}"/>
                </a:ext>
              </a:extLst>
            </p:cNvPr>
            <p:cNvSpPr/>
            <p:nvPr/>
          </p:nvSpPr>
          <p:spPr>
            <a:xfrm>
              <a:off x="6290055" y="4931114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3001F23-580A-0C43-B240-DD7AA3DEA3EA}"/>
                </a:ext>
              </a:extLst>
            </p:cNvPr>
            <p:cNvSpPr/>
            <p:nvPr/>
          </p:nvSpPr>
          <p:spPr>
            <a:xfrm>
              <a:off x="6288875" y="5247904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A4B6000-80A6-A440-A094-DDB5E51ABDB7}"/>
                </a:ext>
              </a:extLst>
            </p:cNvPr>
            <p:cNvSpPr/>
            <p:nvPr/>
          </p:nvSpPr>
          <p:spPr>
            <a:xfrm>
              <a:off x="6288875" y="5566357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D2C1037-C88A-2E45-883D-6EBF72FA051D}"/>
                </a:ext>
              </a:extLst>
            </p:cNvPr>
            <p:cNvSpPr/>
            <p:nvPr/>
          </p:nvSpPr>
          <p:spPr>
            <a:xfrm>
              <a:off x="6810389" y="4930916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59EE105-EFF8-3043-88E0-B24E6511E958}"/>
                </a:ext>
              </a:extLst>
            </p:cNvPr>
            <p:cNvSpPr/>
            <p:nvPr/>
          </p:nvSpPr>
          <p:spPr>
            <a:xfrm>
              <a:off x="6809209" y="5247706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4CFC9BA-BD3A-164A-98BB-BF05760F769E}"/>
                </a:ext>
              </a:extLst>
            </p:cNvPr>
            <p:cNvSpPr/>
            <p:nvPr/>
          </p:nvSpPr>
          <p:spPr>
            <a:xfrm>
              <a:off x="6809209" y="5566159"/>
              <a:ext cx="167340" cy="1673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9503F78-2459-1C4E-8B4A-0BB88724CC84}"/>
              </a:ext>
            </a:extLst>
          </p:cNvPr>
          <p:cNvSpPr/>
          <p:nvPr/>
        </p:nvSpPr>
        <p:spPr>
          <a:xfrm>
            <a:off x="3014705" y="1434228"/>
            <a:ext cx="2244436" cy="20296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C1EFE8A4-4F6D-BB4A-8CE2-E6ABA2D7999F}"/>
              </a:ext>
            </a:extLst>
          </p:cNvPr>
          <p:cNvSpPr/>
          <p:nvPr/>
        </p:nvSpPr>
        <p:spPr>
          <a:xfrm>
            <a:off x="398874" y="1334402"/>
            <a:ext cx="2427925" cy="22293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8DD085-5330-7242-A778-328C60519A9D}"/>
              </a:ext>
            </a:extLst>
          </p:cNvPr>
          <p:cNvGrpSpPr/>
          <p:nvPr/>
        </p:nvGrpSpPr>
        <p:grpSpPr>
          <a:xfrm>
            <a:off x="476109" y="1434228"/>
            <a:ext cx="2273456" cy="2029691"/>
            <a:chOff x="476109" y="1434228"/>
            <a:chExt cx="2273456" cy="2029691"/>
          </a:xfrm>
        </p:grpSpPr>
        <p:sp>
          <p:nvSpPr>
            <p:cNvPr id="2" name="Rounded Rectangle 1">
              <a:extLst>
                <a:ext uri="{FF2B5EF4-FFF2-40B4-BE49-F238E27FC236}">
                  <a16:creationId xmlns:a16="http://schemas.microsoft.com/office/drawing/2014/main" id="{FC5BD642-769D-D84D-9A44-1503AAE3B1B5}"/>
                </a:ext>
              </a:extLst>
            </p:cNvPr>
            <p:cNvSpPr/>
            <p:nvPr/>
          </p:nvSpPr>
          <p:spPr>
            <a:xfrm>
              <a:off x="490619" y="1434228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A picture containing writing implement, pencil, stationary&#10;&#10;Description automatically generated">
              <a:extLst>
                <a:ext uri="{FF2B5EF4-FFF2-40B4-BE49-F238E27FC236}">
                  <a16:creationId xmlns:a16="http://schemas.microsoft.com/office/drawing/2014/main" id="{6EAFB67D-A71B-7A48-928A-CB8BA618F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109" y="1812375"/>
              <a:ext cx="1172031" cy="1273396"/>
            </a:xfrm>
            <a:prstGeom prst="rect">
              <a:avLst/>
            </a:prstGeom>
          </p:spPr>
        </p:pic>
        <p:pic>
          <p:nvPicPr>
            <p:cNvPr id="52" name="Picture 51" descr="A picture containing writing implement, pencil, stationary&#10;&#10;Description automatically generated">
              <a:extLst>
                <a:ext uri="{FF2B5EF4-FFF2-40B4-BE49-F238E27FC236}">
                  <a16:creationId xmlns:a16="http://schemas.microsoft.com/office/drawing/2014/main" id="{02EC92E3-0F47-E34F-A2E8-D199DAAAA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7534" y="1811490"/>
              <a:ext cx="1172031" cy="1273396"/>
            </a:xfrm>
            <a:prstGeom prst="rect">
              <a:avLst/>
            </a:prstGeom>
          </p:spPr>
        </p:pic>
      </p:grpSp>
      <p:pic>
        <p:nvPicPr>
          <p:cNvPr id="32" name="Picture 31" descr="Icon&#10;&#10;Description automatically generated">
            <a:extLst>
              <a:ext uri="{FF2B5EF4-FFF2-40B4-BE49-F238E27FC236}">
                <a16:creationId xmlns:a16="http://schemas.microsoft.com/office/drawing/2014/main" id="{5F7B8D18-CFDA-2A47-A93F-DE78BF8599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23" y="2367199"/>
            <a:ext cx="1236169" cy="934664"/>
          </a:xfrm>
          <a:prstGeom prst="rect">
            <a:avLst/>
          </a:prstGeom>
        </p:spPr>
      </p:pic>
      <p:pic>
        <p:nvPicPr>
          <p:cNvPr id="54" name="Picture 53" descr="Icon&#10;&#10;Description automatically generated">
            <a:extLst>
              <a:ext uri="{FF2B5EF4-FFF2-40B4-BE49-F238E27FC236}">
                <a16:creationId xmlns:a16="http://schemas.microsoft.com/office/drawing/2014/main" id="{CBB219B0-DDF1-9549-89E9-A1DF36E056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984" y="1707731"/>
            <a:ext cx="1145717" cy="1628124"/>
          </a:xfrm>
          <a:prstGeom prst="rect">
            <a:avLst/>
          </a:prstGeom>
        </p:spPr>
      </p:pic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D78FFC8C-4397-5642-8018-5CA51F6D35F4}"/>
              </a:ext>
            </a:extLst>
          </p:cNvPr>
          <p:cNvSpPr/>
          <p:nvPr/>
        </p:nvSpPr>
        <p:spPr>
          <a:xfrm>
            <a:off x="2919516" y="4068474"/>
            <a:ext cx="2427925" cy="22293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963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881"/>
    </mc:Choice>
    <mc:Fallback xmlns="">
      <p:transition spd="slow" advTm="878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9E45B7B-61F5-194F-B040-1F14A701A8AF}"/>
              </a:ext>
            </a:extLst>
          </p:cNvPr>
          <p:cNvSpPr/>
          <p:nvPr/>
        </p:nvSpPr>
        <p:spPr>
          <a:xfrm>
            <a:off x="539490" y="4134828"/>
            <a:ext cx="4138397" cy="2313709"/>
          </a:xfrm>
          <a:prstGeom prst="roundRect">
            <a:avLst/>
          </a:prstGeom>
          <a:noFill/>
          <a:ln w="28575">
            <a:solidFill>
              <a:srgbClr val="1F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752F1D05-D300-0D49-8FBB-A255933890E1}"/>
              </a:ext>
            </a:extLst>
          </p:cNvPr>
          <p:cNvSpPr/>
          <p:nvPr/>
        </p:nvSpPr>
        <p:spPr>
          <a:xfrm>
            <a:off x="4953000" y="4134828"/>
            <a:ext cx="4138397" cy="2313709"/>
          </a:xfrm>
          <a:prstGeom prst="roundRect">
            <a:avLst/>
          </a:prstGeom>
          <a:noFill/>
          <a:ln w="28575">
            <a:solidFill>
              <a:srgbClr val="1F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text, sign, outdoor, dark&#10;&#10;Description automatically generated">
            <a:extLst>
              <a:ext uri="{FF2B5EF4-FFF2-40B4-BE49-F238E27FC236}">
                <a16:creationId xmlns:a16="http://schemas.microsoft.com/office/drawing/2014/main" id="{6BB4D7ED-EB04-4847-B0DE-89A0FFC45E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53" y="3927671"/>
            <a:ext cx="1504356" cy="1479694"/>
          </a:xfrm>
          <a:prstGeom prst="rect">
            <a:avLst/>
          </a:prstGeom>
        </p:spPr>
      </p:pic>
      <p:pic>
        <p:nvPicPr>
          <p:cNvPr id="12" name="Picture 11" descr="A white lett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828058EA-963D-CA4C-AF7E-1AC84F3440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70" y="3927671"/>
            <a:ext cx="1504356" cy="1479694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80360DB-0DD2-F644-A1ED-CB25D012BCDD}"/>
              </a:ext>
            </a:extLst>
          </p:cNvPr>
          <p:cNvGrpSpPr/>
          <p:nvPr/>
        </p:nvGrpSpPr>
        <p:grpSpPr>
          <a:xfrm>
            <a:off x="2824240" y="2391090"/>
            <a:ext cx="1623648" cy="1468299"/>
            <a:chOff x="3014705" y="1434228"/>
            <a:chExt cx="2244436" cy="2029691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430BEA7E-37B8-8147-B748-C5CF48FAED7D}"/>
                </a:ext>
              </a:extLst>
            </p:cNvPr>
            <p:cNvSpPr/>
            <p:nvPr/>
          </p:nvSpPr>
          <p:spPr>
            <a:xfrm>
              <a:off x="3014705" y="1434228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Icon&#10;&#10;Description automatically generated">
              <a:extLst>
                <a:ext uri="{FF2B5EF4-FFF2-40B4-BE49-F238E27FC236}">
                  <a16:creationId xmlns:a16="http://schemas.microsoft.com/office/drawing/2014/main" id="{676EF41E-5001-DA4D-8A6E-C6947D12F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2780" y="1974590"/>
              <a:ext cx="1122217" cy="1295651"/>
            </a:xfrm>
            <a:prstGeom prst="rect">
              <a:avLst/>
            </a:prstGeom>
          </p:spPr>
        </p:pic>
        <p:pic>
          <p:nvPicPr>
            <p:cNvPr id="19" name="Picture 18" descr="Icon&#10;&#10;Description automatically generated">
              <a:extLst>
                <a:ext uri="{FF2B5EF4-FFF2-40B4-BE49-F238E27FC236}">
                  <a16:creationId xmlns:a16="http://schemas.microsoft.com/office/drawing/2014/main" id="{5862BA33-54EC-2D49-BF6D-76DF8AF3C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8597" y="1617521"/>
              <a:ext cx="1163025" cy="165272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3FA29E7-C442-294A-83BE-8787ED63AEBB}"/>
              </a:ext>
            </a:extLst>
          </p:cNvPr>
          <p:cNvGrpSpPr/>
          <p:nvPr/>
        </p:nvGrpSpPr>
        <p:grpSpPr>
          <a:xfrm>
            <a:off x="664058" y="2393014"/>
            <a:ext cx="1870487" cy="1466375"/>
            <a:chOff x="6318726" y="895576"/>
            <a:chExt cx="2584837" cy="2029691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C4ACCB75-A8B0-A146-A4E5-1D59171F9B3F}"/>
                </a:ext>
              </a:extLst>
            </p:cNvPr>
            <p:cNvSpPr/>
            <p:nvPr/>
          </p:nvSpPr>
          <p:spPr>
            <a:xfrm>
              <a:off x="6517346" y="895576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Icon&#10;&#10;Description automatically generated">
              <a:extLst>
                <a:ext uri="{FF2B5EF4-FFF2-40B4-BE49-F238E27FC236}">
                  <a16:creationId xmlns:a16="http://schemas.microsoft.com/office/drawing/2014/main" id="{D66BDF2B-6526-4A47-999E-9971D014DE8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8726" y="1170231"/>
              <a:ext cx="1577062" cy="1468299"/>
            </a:xfrm>
            <a:prstGeom prst="rect">
              <a:avLst/>
            </a:prstGeom>
          </p:spPr>
        </p:pic>
        <p:pic>
          <p:nvPicPr>
            <p:cNvPr id="15" name="Picture 14" descr="Icon&#10;&#10;Description automatically generated">
              <a:extLst>
                <a:ext uri="{FF2B5EF4-FFF2-40B4-BE49-F238E27FC236}">
                  <a16:creationId xmlns:a16="http://schemas.microsoft.com/office/drawing/2014/main" id="{5081FCBD-8E79-2B41-9A09-D76C6781840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6501" y="1170230"/>
              <a:ext cx="1577062" cy="1468299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FEBF121-0CD8-F54B-8E76-AB1D82E20311}"/>
              </a:ext>
            </a:extLst>
          </p:cNvPr>
          <p:cNvGrpSpPr/>
          <p:nvPr/>
        </p:nvGrpSpPr>
        <p:grpSpPr>
          <a:xfrm>
            <a:off x="2824240" y="763064"/>
            <a:ext cx="1624160" cy="1466375"/>
            <a:chOff x="6835890" y="1050398"/>
            <a:chExt cx="1624160" cy="1466375"/>
          </a:xfrm>
        </p:grpSpPr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E99FE79-2D97-C948-8599-84A4207AFE41}"/>
                </a:ext>
              </a:extLst>
            </p:cNvPr>
            <p:cNvSpPr/>
            <p:nvPr/>
          </p:nvSpPr>
          <p:spPr>
            <a:xfrm>
              <a:off x="6835890" y="1050398"/>
              <a:ext cx="1624160" cy="146637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96CDAC1F-72E6-A843-9D99-01158806CED5}"/>
                </a:ext>
              </a:extLst>
            </p:cNvPr>
            <p:cNvGrpSpPr/>
            <p:nvPr/>
          </p:nvGrpSpPr>
          <p:grpSpPr>
            <a:xfrm>
              <a:off x="6864196" y="1292439"/>
              <a:ext cx="1567547" cy="959790"/>
              <a:chOff x="6851372" y="1292439"/>
              <a:chExt cx="1567547" cy="959790"/>
            </a:xfrm>
          </p:grpSpPr>
          <p:pic>
            <p:nvPicPr>
              <p:cNvPr id="27" name="Picture 26" descr="A picture containing diagram&#10;&#10;Description automatically generated">
                <a:extLst>
                  <a:ext uri="{FF2B5EF4-FFF2-40B4-BE49-F238E27FC236}">
                    <a16:creationId xmlns:a16="http://schemas.microsoft.com/office/drawing/2014/main" id="{2D5E8527-3062-9D47-8872-C99D5F6583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51372" y="1292439"/>
                <a:ext cx="1567547" cy="959790"/>
              </a:xfrm>
              <a:prstGeom prst="rect">
                <a:avLst/>
              </a:prstGeom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12B25FD4-5B91-D246-BCD0-8B2C6C9CB5F6}"/>
                  </a:ext>
                </a:extLst>
              </p:cNvPr>
              <p:cNvSpPr/>
              <p:nvPr/>
            </p:nvSpPr>
            <p:spPr>
              <a:xfrm>
                <a:off x="7062721" y="1522980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C7B3F5C3-80A2-A54A-8344-0776CBC83338}"/>
                  </a:ext>
                </a:extLst>
              </p:cNvPr>
              <p:cNvSpPr/>
              <p:nvPr/>
            </p:nvSpPr>
            <p:spPr>
              <a:xfrm>
                <a:off x="7274425" y="1532473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FA3FDF98-54E1-9346-B2CE-A68524601689}"/>
                  </a:ext>
                </a:extLst>
              </p:cNvPr>
              <p:cNvSpPr/>
              <p:nvPr/>
            </p:nvSpPr>
            <p:spPr>
              <a:xfrm>
                <a:off x="7062721" y="1881708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B11C8BED-85D9-ED46-A747-40847A509D67}"/>
                  </a:ext>
                </a:extLst>
              </p:cNvPr>
              <p:cNvSpPr/>
              <p:nvPr/>
            </p:nvSpPr>
            <p:spPr>
              <a:xfrm>
                <a:off x="7274425" y="1891201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8C669022-DBC6-A244-99E4-038AE78C4219}"/>
                  </a:ext>
                </a:extLst>
              </p:cNvPr>
              <p:cNvSpPr/>
              <p:nvPr/>
            </p:nvSpPr>
            <p:spPr>
              <a:xfrm>
                <a:off x="7164553" y="1704593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A5578A01-6183-1D4C-BFCA-CA04AA56F141}"/>
                  </a:ext>
                </a:extLst>
              </p:cNvPr>
              <p:cNvSpPr/>
              <p:nvPr/>
            </p:nvSpPr>
            <p:spPr>
              <a:xfrm>
                <a:off x="7827432" y="1532473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12549EFB-FE63-0940-B34B-0C61BDE977E1}"/>
                  </a:ext>
                </a:extLst>
              </p:cNvPr>
              <p:cNvSpPr/>
              <p:nvPr/>
            </p:nvSpPr>
            <p:spPr>
              <a:xfrm>
                <a:off x="8039136" y="1541966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A45452D-6EFE-304C-9EF0-9103F00A25E5}"/>
                  </a:ext>
                </a:extLst>
              </p:cNvPr>
              <p:cNvSpPr/>
              <p:nvPr/>
            </p:nvSpPr>
            <p:spPr>
              <a:xfrm>
                <a:off x="7827432" y="1891201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5B605738-D5EA-1B44-B52B-52C5B9280EEC}"/>
                  </a:ext>
                </a:extLst>
              </p:cNvPr>
              <p:cNvSpPr/>
              <p:nvPr/>
            </p:nvSpPr>
            <p:spPr>
              <a:xfrm>
                <a:off x="8039136" y="1900694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4E9F67C7-36F3-064E-8ADC-688955C6947C}"/>
                  </a:ext>
                </a:extLst>
              </p:cNvPr>
              <p:cNvSpPr/>
              <p:nvPr/>
            </p:nvSpPr>
            <p:spPr>
              <a:xfrm>
                <a:off x="7929264" y="1714086"/>
                <a:ext cx="162128" cy="162128"/>
              </a:xfrm>
              <a:prstGeom prst="ellipse">
                <a:avLst/>
              </a:prstGeom>
              <a:solidFill>
                <a:srgbClr val="FF40F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EA56F80-2B25-7042-9CBC-D9EEC97DCA23}"/>
              </a:ext>
            </a:extLst>
          </p:cNvPr>
          <p:cNvGrpSpPr/>
          <p:nvPr/>
        </p:nvGrpSpPr>
        <p:grpSpPr>
          <a:xfrm>
            <a:off x="707292" y="739008"/>
            <a:ext cx="1631854" cy="1466375"/>
            <a:chOff x="5789460" y="1522980"/>
            <a:chExt cx="1631854" cy="1466375"/>
          </a:xfrm>
        </p:grpSpPr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B84EAA70-8797-8545-A4D4-FDD6FA84DBFA}"/>
                </a:ext>
              </a:extLst>
            </p:cNvPr>
            <p:cNvSpPr/>
            <p:nvPr/>
          </p:nvSpPr>
          <p:spPr>
            <a:xfrm>
              <a:off x="5797154" y="1522980"/>
              <a:ext cx="1624160" cy="146637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Picture 41" descr="Icon&#10;&#10;Description automatically generated">
              <a:extLst>
                <a:ext uri="{FF2B5EF4-FFF2-40B4-BE49-F238E27FC236}">
                  <a16:creationId xmlns:a16="http://schemas.microsoft.com/office/drawing/2014/main" id="{F00B9E50-A5A3-7C40-BD8D-CEFC95F74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9460" y="1807148"/>
              <a:ext cx="892010" cy="1085670"/>
            </a:xfrm>
            <a:prstGeom prst="rect">
              <a:avLst/>
            </a:prstGeom>
          </p:spPr>
        </p:pic>
        <p:pic>
          <p:nvPicPr>
            <p:cNvPr id="44" name="Picture 43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434C13F8-0512-834D-9316-5EC73CABE7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3717" y="1807148"/>
              <a:ext cx="892010" cy="108567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56825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532"/>
    </mc:Choice>
    <mc:Fallback xmlns="">
      <p:transition spd="slow" advTm="1455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-3.33333E-6 L 0.0556 0.6097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2" y="3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4.44444E-6 L 0.28605 0.6004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95" y="3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2.96296E-6 L 0.66234 0.2715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09" y="1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4.44444E-6 L 0.01378 0.2738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" y="1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8AF24F-653A-5040-B6D4-9075971234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4" t="1659" r="5224" b="4411"/>
          <a:stretch/>
        </p:blipFill>
        <p:spPr>
          <a:xfrm rot="16200000">
            <a:off x="5666293" y="2309230"/>
            <a:ext cx="3090826" cy="42990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9316B7-5EFD-CE4C-BAA0-F0C2E46976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2" r="13582" b="4809"/>
          <a:stretch/>
        </p:blipFill>
        <p:spPr>
          <a:xfrm rot="16200000">
            <a:off x="1148881" y="2309229"/>
            <a:ext cx="3090827" cy="429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0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222"/>
    </mc:Choice>
    <mc:Fallback xmlns="">
      <p:transition spd="slow" advTm="2722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0.7|0.7|0.6|0.7|0.7|0.7|0.7|0.7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1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1|5.4|16.6|1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8|9.6|11.3|9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5|1.4|5.8|1.5|19.9|11.9|20.5|12.2|18.3|6.9|2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0</Words>
  <Application>Microsoft Macintosh PowerPoint</Application>
  <PresentationFormat>A4 Paper (210x297 mm)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Cooper</dc:creator>
  <cp:lastModifiedBy>Charlotte Cooper</cp:lastModifiedBy>
  <cp:revision>29</cp:revision>
  <dcterms:created xsi:type="dcterms:W3CDTF">2020-12-14T12:06:57Z</dcterms:created>
  <dcterms:modified xsi:type="dcterms:W3CDTF">2021-02-10T15:41:00Z</dcterms:modified>
</cp:coreProperties>
</file>