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51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112" y="-4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8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8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8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8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8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Y1_B1_SP_PP_08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758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524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Macintosh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Catherine Clarke</cp:lastModifiedBy>
  <cp:revision>26</cp:revision>
  <dcterms:created xsi:type="dcterms:W3CDTF">2019-07-05T11:02:13Z</dcterms:created>
  <dcterms:modified xsi:type="dcterms:W3CDTF">2019-12-02T14:44:16Z</dcterms:modified>
</cp:coreProperties>
</file>