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1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02/12/19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7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B1_SP_PP_0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24</cp:revision>
  <dcterms:created xsi:type="dcterms:W3CDTF">2019-07-05T11:02:13Z</dcterms:created>
  <dcterms:modified xsi:type="dcterms:W3CDTF">2019-12-02T14:40:45Z</dcterms:modified>
</cp:coreProperties>
</file>