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51" autoAdjust="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112" y="-4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77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56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72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58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5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33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8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47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90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49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5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B1_SP_PP_0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191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B1_SP_PP_06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334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B1_SP_PP_06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318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B1_SP_PP_06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040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Macintosh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Catherine Clarke</cp:lastModifiedBy>
  <cp:revision>24</cp:revision>
  <dcterms:created xsi:type="dcterms:W3CDTF">2019-07-05T11:02:13Z</dcterms:created>
  <dcterms:modified xsi:type="dcterms:W3CDTF">2019-12-02T14:38:04Z</dcterms:modified>
</cp:coreProperties>
</file>