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1_B1_SP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B1_SP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2019-12-02T14:35:24Z</dcterms:modified>
</cp:coreProperties>
</file>