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4" autoAdjust="0"/>
    <p:restoredTop sz="94561"/>
  </p:normalViewPr>
  <p:slideViewPr>
    <p:cSldViewPr snapToGrid="0" snapToObjects="1">
      <p:cViewPr varScale="1">
        <p:scale>
          <a:sx n="115" d="100"/>
          <a:sy n="115" d="100"/>
        </p:scale>
        <p:origin x="192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CA774-B65D-194B-83A9-9E1A2C970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C2598-0BF0-7047-A069-53C19B8DA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17C1D-A2DC-9B46-891A-A6B399B2B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66897-0578-1E46-9E08-DC6DE5C19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D5EE76-34AD-C341-9156-D2ECAAF25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43485-454C-CC43-A0E2-6D0E46936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E79DB-B21C-EB4F-89B4-32B15B13B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2020-12-18T18:57:28Z</dcterms:modified>
</cp:coreProperties>
</file>