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558"/>
  </p:normalViewPr>
  <p:slideViewPr>
    <p:cSldViewPr snapToGrid="0" snapToObjects="1">
      <p:cViewPr varScale="1">
        <p:scale>
          <a:sx n="100" d="100"/>
          <a:sy n="100" d="100"/>
        </p:scale>
        <p:origin x="176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670FB-DAF1-754F-B62E-C9058A5F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02D4C-3687-3A49-92D5-B2F64E069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27DDD-7AE2-B44F-A2F9-1D2567A6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15F5A-9F33-194B-88EB-3E1A890F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49EDA-1E54-CF45-9EE2-7CC00811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0C25D-CACF-D441-9A67-1E89B4AA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2A4A9-6BAC-6A49-A589-E4052704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2020-12-21T11:17:40Z</dcterms:modified>
</cp:coreProperties>
</file>