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12" r:id="rId14"/>
    <p:sldId id="299" r:id="rId15"/>
    <p:sldId id="300" r:id="rId16"/>
    <p:sldId id="304" r:id="rId17"/>
    <p:sldId id="311" r:id="rId18"/>
    <p:sldId id="301" r:id="rId19"/>
    <p:sldId id="313" r:id="rId20"/>
    <p:sldId id="307" r:id="rId21"/>
    <p:sldId id="314" r:id="rId22"/>
    <p:sldId id="315" r:id="rId23"/>
    <p:sldId id="30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5203" y="2532810"/>
            <a:ext cx="6620830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Counting 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61372" y="4500103"/>
          <a:ext cx="7137792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112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71007631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016965823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41214011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2548205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79220980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8106221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60040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12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9746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13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9452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9158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15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8864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16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8570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17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5572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18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65278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19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04984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20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0334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11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062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40922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8756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34214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450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4" name="Oval 23"/>
          <p:cNvSpPr/>
          <p:nvPr/>
        </p:nvSpPr>
        <p:spPr>
          <a:xfrm>
            <a:off x="3765099" y="5021800"/>
            <a:ext cx="432000" cy="43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eft Bracket 24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3976922" y="4063969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928119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0668" y="1775104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Eva found 12 eggs.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0668" y="2370119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Her mum bought 6 more.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1570" y="2965134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eggs do they have now?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0" name="Left Bracket 29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4424214" y="4063969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348115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2" name="Left Bracket 31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4859747" y="4063969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4783648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4" name="Left Bracket 33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5295280" y="4063969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5219181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6" name="Left Bracket 3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5758109" y="4063969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5654714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8" name="Oval 37"/>
          <p:cNvSpPr/>
          <p:nvPr/>
        </p:nvSpPr>
        <p:spPr>
          <a:xfrm>
            <a:off x="6442327" y="5028274"/>
            <a:ext cx="432000" cy="43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72" y="723912"/>
            <a:ext cx="2079571" cy="1559678"/>
          </a:xfrm>
          <a:prstGeom prst="rect">
            <a:avLst/>
          </a:prstGeom>
        </p:spPr>
      </p:pic>
      <p:sp>
        <p:nvSpPr>
          <p:cNvPr id="39" name="Left Bracket 38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6222007" y="4038861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132260" y="3529092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655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61372" y="4500103"/>
          <a:ext cx="7137792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112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71007631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016965823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41214011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2548205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79220980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8106221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97530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12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7236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13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76942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6648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15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56354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16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96060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17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3062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18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7824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11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811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8412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2505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71704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3199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Counting 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0668" y="1775104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 shop had 4 juice boxes.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30668" y="2370119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They ordered 12 more.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1570" y="2965134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juice boxes do they have now?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808" y="2126892"/>
            <a:ext cx="1780503" cy="9139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5" y="2014862"/>
            <a:ext cx="797665" cy="90212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446" y="1572576"/>
            <a:ext cx="797665" cy="719323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875077" y="502840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5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35371" y="504205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82017" y="502840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61372" y="4500103"/>
          <a:ext cx="7137792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112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71007631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016965823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41214011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2548205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79220980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8106221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97530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12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7236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13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76942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6648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15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56354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16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96060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17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3062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18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7824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11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811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8412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2505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71704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3199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2" name="Oval 21"/>
          <p:cNvSpPr/>
          <p:nvPr/>
        </p:nvSpPr>
        <p:spPr>
          <a:xfrm>
            <a:off x="1542209" y="5037408"/>
            <a:ext cx="432000" cy="43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eft Bracket 22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1738686" y="4063969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689883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" name="Left Bracket 24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2185978" y="4063969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109879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2621511" y="4063969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45412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9" name="Left Bracket 28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3057044" y="4063969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980945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1" name="Left Bracket 30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3519873" y="4063969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416478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3" name="Oval 32"/>
          <p:cNvSpPr/>
          <p:nvPr/>
        </p:nvSpPr>
        <p:spPr>
          <a:xfrm>
            <a:off x="6880521" y="5059239"/>
            <a:ext cx="432000" cy="43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Left Bracket 33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3983771" y="4038861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894024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Counting 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0668" y="1775104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 shop had 4 juice boxes.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30668" y="2370119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They ordered 12 more.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1570" y="2965134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juice boxes do they have now?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808" y="2126892"/>
            <a:ext cx="1780503" cy="9139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5" y="2014862"/>
            <a:ext cx="797665" cy="90212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446" y="1572576"/>
            <a:ext cx="797665" cy="719323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875077" y="502840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5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21723" y="5027286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82017" y="502840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Left Bracket 5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4433157" y="4026446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4384354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58" name="Left Bracket 5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4880449" y="4026446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4804350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60" name="Left Bracket 59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5315982" y="4026446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5239883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62" name="Left Bracket 61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5751515" y="4026446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5675416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Left Bracket 63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6214344" y="4026446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6110949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Left Bracket 6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6678242" y="4001338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6588495" y="3554200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615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 animBg="1"/>
      <p:bldP spid="35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61372" y="4500103"/>
          <a:ext cx="7137792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112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71007631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016965823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41214011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2548205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79220980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8106221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97530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12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7236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13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76942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6648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15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56354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16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96060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17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3062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18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7824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11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811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8412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2505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71704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3199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2" name="Oval 21"/>
          <p:cNvSpPr/>
          <p:nvPr/>
        </p:nvSpPr>
        <p:spPr>
          <a:xfrm>
            <a:off x="5105671" y="5024530"/>
            <a:ext cx="432000" cy="43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eft Bracket 22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5315774" y="4008774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266971" y="3499005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" name="Left Bracket 24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5763066" y="4008774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5686967" y="3499005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6198599" y="4008774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122500" y="3499005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9" name="Left Bracket 28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6634132" y="4008774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558033" y="3499005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3" name="Oval 32"/>
          <p:cNvSpPr/>
          <p:nvPr/>
        </p:nvSpPr>
        <p:spPr>
          <a:xfrm>
            <a:off x="6880521" y="5031943"/>
            <a:ext cx="432000" cy="43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Counting 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0668" y="1775104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 shop had 4 juice boxes.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30668" y="2370119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They ordered 12 more.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1570" y="2965134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juice boxes do they have now?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808" y="2126892"/>
            <a:ext cx="1780503" cy="9139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5" y="2014862"/>
            <a:ext cx="797665" cy="90212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446" y="1572576"/>
            <a:ext cx="797665" cy="719323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1875077" y="502840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5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21723" y="502840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82017" y="5028404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3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072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3 and 4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What comes next? 11, 12, 13, 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1 ten and 7 ones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____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Can you count from 15 to 20?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many straws?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64" y="4065888"/>
            <a:ext cx="871585" cy="10786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372" y="4223863"/>
            <a:ext cx="636829" cy="7948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953" y="4246066"/>
            <a:ext cx="636829" cy="79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What comes next? 11, 12, 13, 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1 ten and 7 ones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 smtClean="0">
                <a:latin typeface="Comic Sans MS" panose="030F0702030302020204" pitchFamily="66" charset="0"/>
              </a:rPr>
              <a:t> ____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Can you count from 15 to 20?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many straws?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678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14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8061" y="3395663"/>
            <a:ext cx="405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15, 16, 17, 18, 19, 20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5366" y="160361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17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64" y="4065888"/>
            <a:ext cx="871585" cy="10786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372" y="4223863"/>
            <a:ext cx="636829" cy="7948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953" y="4246066"/>
            <a:ext cx="636829" cy="7948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56721" y="422386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3379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Counting on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42" y="4101834"/>
            <a:ext cx="1785883" cy="16627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53146" y="2469233"/>
            <a:ext cx="4666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number is this?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3146" y="4642645"/>
            <a:ext cx="4666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number is this?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5707" y="2457933"/>
            <a:ext cx="11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10 </a:t>
            </a:r>
            <a:r>
              <a:rPr lang="en-GB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36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7399" y="4581090"/>
            <a:ext cx="11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  <a:r>
              <a:rPr lang="en-GB" sz="36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endParaRPr lang="en-GB" sz="36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401" y="2641112"/>
            <a:ext cx="600916" cy="8489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17" y="2655028"/>
            <a:ext cx="600916" cy="8489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316" y="1949791"/>
            <a:ext cx="600916" cy="8489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78" y="1962542"/>
            <a:ext cx="600916" cy="8489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53699" y="2992453"/>
            <a:ext cx="1011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14</a:t>
            </a:r>
            <a:endParaRPr lang="en-GB" sz="36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79053" y="5118222"/>
            <a:ext cx="1011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13</a:t>
            </a:r>
            <a:endParaRPr lang="en-GB" sz="36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1570" y="1633047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were 8 ants out for a walk.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71" y="2471850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Then 4 more joined in.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1571" y="3345623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How many ants were out for a walk?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53904" y="4043220"/>
            <a:ext cx="1266967" cy="12273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29635" y="4450345"/>
            <a:ext cx="1266967" cy="12273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12014" y="4195621"/>
            <a:ext cx="1266967" cy="12273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63566" y="4526546"/>
            <a:ext cx="1266967" cy="12273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90446">
            <a:off x="6217206" y="4510232"/>
            <a:ext cx="1266967" cy="12273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41827">
            <a:off x="6900016" y="3707497"/>
            <a:ext cx="1266967" cy="12273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9163">
            <a:off x="7103676" y="2851158"/>
            <a:ext cx="1266967" cy="12273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8535">
            <a:off x="6900016" y="1774638"/>
            <a:ext cx="1266967" cy="122737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02290">
            <a:off x="974924" y="4420960"/>
            <a:ext cx="1266967" cy="12273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96289">
            <a:off x="501932" y="3621015"/>
            <a:ext cx="1266967" cy="12273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20323">
            <a:off x="459330" y="1462089"/>
            <a:ext cx="1266967" cy="12273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02364">
            <a:off x="525900" y="2465938"/>
            <a:ext cx="1266967" cy="12273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868323" y="5510224"/>
            <a:ext cx="2626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  <a:r>
              <a:rPr lang="en-GB" sz="36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  <a:r>
              <a:rPr lang="en-GB" sz="36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en-GB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36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  <a:r>
              <a:rPr lang="en-GB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GB" sz="36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403 2.22222E-6 C -0.23403 -0.03496 -0.20782 -0.06204 -0.17604 -0.06204 C -0.14323 -0.06204 -0.11702 -0.03496 -0.11702 2.22222E-6 C -0.11702 0.03495 -0.09098 0.06203 -0.05816 0.06203 C -0.02622 0.06203 3.05556E-6 0.03495 3.05556E-6 2.22222E-6 " pathEditMode="relative" rAng="0" ptsTypes="AAAAA">
                                      <p:cBhvr>
                                        <p:cTn id="3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403 -1.11111E-6 C -0.23403 -0.03495 -0.20781 -0.06204 -0.17587 -0.06204 C -0.14305 -0.06204 -0.11701 -0.03495 -0.11701 -1.11111E-6 C -0.11701 0.03495 -0.09097 0.06204 -0.05816 0.06204 C -0.02621 0.06204 -8.33333E-7 0.03495 -8.33333E-7 -1.11111E-6 " pathEditMode="relative" rAng="0" ptsTypes="AAAAA">
                                      <p:cBhvr>
                                        <p:cTn id="4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403 -2.59259E-6 C -0.23403 -0.03495 -0.20782 -0.06203 -0.17587 -0.06203 C -0.14306 -0.06203 -0.11702 -0.03495 -0.11702 -2.59259E-6 C -0.11702 0.03496 -0.09097 0.06204 -0.05816 0.06204 C -0.02622 0.06204 5E-6 0.03496 5E-6 -2.59259E-6 " pathEditMode="relative" rAng="0" ptsTypes="AAAAA">
                                      <p:cBhvr>
                                        <p:cTn id="4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402 3.7037E-6 C -0.23402 -0.03496 -0.20781 -0.06204 -0.17586 -0.06204 C -0.14305 -0.06204 -0.11701 -0.03496 -0.11701 3.7037E-6 C -0.11701 0.03495 -0.09097 0.06203 -0.05816 0.06203 C -0.02621 0.06203 -3.33333E-6 0.03495 -3.33333E-6 3.7037E-6 " pathEditMode="relative" rAng="0" ptsTypes="AAAAA">
                                      <p:cBhvr>
                                        <p:cTn id="5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Counting on from 10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92921"/>
              </p:ext>
            </p:extLst>
          </p:nvPr>
        </p:nvGraphicFramePr>
        <p:xfrm>
          <a:off x="861372" y="4500103"/>
          <a:ext cx="7137792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112">
                  <a:extLst>
                    <a:ext uri="{9D8B030D-6E8A-4147-A177-3AD203B41FA5}">
                      <a16:colId xmlns:a16="http://schemas.microsoft.com/office/drawing/2014/main" val="9652143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383956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6224818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5505409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26612694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64788304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18247055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222514290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1222832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027883608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710076311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016965823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412140119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2254820527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1792209802"/>
                    </a:ext>
                  </a:extLst>
                </a:gridCol>
                <a:gridCol w="446112">
                  <a:extLst>
                    <a:ext uri="{9D8B030D-6E8A-4147-A177-3AD203B41FA5}">
                      <a16:colId xmlns:a16="http://schemas.microsoft.com/office/drawing/2014/main" val="3581062215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2544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1176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60040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12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9746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13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9452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9158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15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8864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16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8570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17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5572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18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65278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19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04984" y="5018632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20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0334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11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062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lang="en-GB" sz="24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40922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8756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34214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4508" y="5015417"/>
            <a:ext cx="6610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4" name="Oval 23"/>
          <p:cNvSpPr/>
          <p:nvPr/>
        </p:nvSpPr>
        <p:spPr>
          <a:xfrm>
            <a:off x="2428454" y="5021800"/>
            <a:ext cx="432000" cy="43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eft Bracket 24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2641660" y="4063968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592857" y="355419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0668" y="1775104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There were 9 ants out for a walk.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0668" y="2370119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Then 5 more joined in.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1570" y="2965134"/>
            <a:ext cx="7038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How many ants were out for a walk?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0" name="Left Bracket 29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3061656" y="4063968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012853" y="355419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2" name="Left Bracket 31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3497189" y="4063968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448386" y="355419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4" name="Left Bracket 33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3932722" y="4063968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883919" y="355419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6" name="Left Bracket 3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4395551" y="4063968"/>
            <a:ext cx="448849" cy="435532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4319452" y="355419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8" name="Oval 37"/>
          <p:cNvSpPr/>
          <p:nvPr/>
        </p:nvSpPr>
        <p:spPr>
          <a:xfrm>
            <a:off x="4669444" y="5042052"/>
            <a:ext cx="432000" cy="43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and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7.9|11.2|1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.6|0.6|0.8|0.7|0.6|9|1.1|1.2|1.1|3.6|3.4|4.4|3.7|9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5|4.5|4.9|2.2|1.9|2|2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5.1|2.7|8.6|8.8|1|1.1|1.1|1|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3.8|3.4|6.3|9.4|1|1|1|1|1|1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3.5|1.8|2.2|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5|1|1.4|0.9|1|0.8|0.9|0.9|0.8|0.9|0.8|0.9|19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6.9|0.9|1.1|1|9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522d4c35-b548-4432-90ae-af4376e1c4b4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402</Words>
  <Application>Microsoft Office PowerPoint</Application>
  <PresentationFormat>On-screen Show (4:3)</PresentationFormat>
  <Paragraphs>166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PowerPoint Presentation</vt:lpstr>
      <vt:lpstr>PowerPoint Presentation</vt:lpstr>
      <vt:lpstr>Have a go at questions 3 and 4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User</cp:lastModifiedBy>
  <cp:revision>231</cp:revision>
  <dcterms:created xsi:type="dcterms:W3CDTF">2019-07-05T11:02:13Z</dcterms:created>
  <dcterms:modified xsi:type="dcterms:W3CDTF">2020-12-14T17:56:02Z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