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6" r:id="rId2"/>
    <p:sldId id="267" r:id="rId3"/>
    <p:sldId id="268" r:id="rId4"/>
    <p:sldId id="269" r:id="rId5"/>
    <p:sldId id="270" r:id="rId6"/>
    <p:sldId id="27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31" autoAdjust="0"/>
    <p:restoredTop sz="94558"/>
  </p:normalViewPr>
  <p:slideViewPr>
    <p:cSldViewPr snapToGrid="0" snapToObjects="1">
      <p:cViewPr varScale="1">
        <p:scale>
          <a:sx n="100" d="100"/>
          <a:sy n="100" d="100"/>
        </p:scale>
        <p:origin x="176" y="5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77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56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72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58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5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33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8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47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90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49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87BA8-EE05-5B47-AA8E-5C40480EF833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5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085D1AB-1FC0-6745-84D4-027D6D49F4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4351"/>
            <a:ext cx="9144000" cy="6469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606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05C4274-075F-C34F-8708-443350E09A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4351"/>
            <a:ext cx="9144000" cy="6469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296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C114620-20D9-4E45-9408-A165458005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4351"/>
            <a:ext cx="9144000" cy="6469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85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131CBE8-7B93-674C-8457-E05C340C37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4351"/>
            <a:ext cx="9144000" cy="6469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86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055D414-C3DC-D44D-8002-FA9CA5E0C1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4351"/>
            <a:ext cx="9144000" cy="6469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486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5B7027A-E56A-8241-BE97-C1617B94FA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4351"/>
            <a:ext cx="9144000" cy="6469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053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0</Words>
  <Application>Microsoft Macintosh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Catherine Clarke</cp:lastModifiedBy>
  <cp:revision>37</cp:revision>
  <dcterms:created xsi:type="dcterms:W3CDTF">2019-07-05T11:02:13Z</dcterms:created>
  <dcterms:modified xsi:type="dcterms:W3CDTF">2020-12-21T11:40:18Z</dcterms:modified>
</cp:coreProperties>
</file>