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75970-BBD7-46CA-8671-F27CBB89F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E2F99-525D-432C-8D97-2606F74E2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3DA98-B29B-4EFC-9E2C-0C9D5739D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731DF-D3D5-4888-8FCA-2C5FC3A95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2B8EA-246A-4857-9E86-D87F3F004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52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C6E4D-671D-4C66-96A8-ED4C2AF32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3DBCDD-AFA7-49AC-B41B-5DABF23FE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6827B-3502-4CF1-9E23-90858E81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E56AB-4DBC-4FA1-B454-479B6C624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8E0C6-7170-4012-8E12-79BE3A11C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39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B0C3B9-C75E-4603-B2A3-78A8566C1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212273-E9A4-4032-A895-DD95A2A73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51E8A-11DF-473B-AFDE-A36933CF6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C2A9E-4C05-48B8-86DF-47A2531F4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AD173-B34B-4CF5-9C36-605910D83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9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FF27-527B-44F6-BD43-11B61A09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C11DD-6292-49B1-9C5D-707287412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8E51C-B035-4469-B200-9EAF9170D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3A7E0-6B3B-4655-9A70-A426A8F7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42B44-A386-407F-B456-DD2C8923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31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45A6B-09FF-4760-ADA0-58CC5339D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0C0A-9EBA-4823-B8D9-5BC9B4F88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0DBD8-F233-41E8-8AA9-37D78F76F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94702-C0B8-4382-92D2-8AB6B81D0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63218-05E5-4B8A-A195-1E211E15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94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B1C9B-2CDA-49D6-928E-AEC9D1637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35550-F151-47C6-83BE-AE049FA4B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1C60D-2ECE-4850-8C08-8FEB27B089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73BEB-F651-4C87-9F2F-D1454D47E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60A6D-B355-49A7-89AD-9202B5D2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DC826-C514-4499-8398-BD93ACA3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21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8653A-DB19-495E-8E86-79C126BD3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12129-C833-40B0-81EA-4D09FB3C2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36E63E-F663-4E1F-A5B8-87680E732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B5A4ED-CF52-40FA-8C74-813B5D03D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61593-1110-4C78-B2C5-F6C504953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CCCB45-C806-41B7-A3F2-F30753FB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2FC171-B8A3-42C6-A2F2-11449244C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D1F499-85A9-42AB-A19A-34F78E6D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68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F4DC0-EED9-4DA8-99BB-4C0D8E130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96148B-B441-4D02-8DED-88266CD1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C1A791-6618-4B7C-A07C-14C2B0800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3286E-99DA-4CD6-8E01-5AF256D55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7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29A25E-26EF-449D-9165-E379915BF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984EC0-F846-43BD-98E7-FDCEFB762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06CD1-D0C0-45CB-9696-321FD00F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080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EEE0F-C42C-484A-88EE-3B634127B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9D043-6486-4E3B-BA89-3F1AA4E2C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0DE45-15F9-4971-8542-1438CF09D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E2983-C5BD-41EB-B2BF-31459F2C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5E658-244A-4138-940C-DFAF6A4A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77E3B-1CA1-48F7-A359-218E558C3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14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56F94-4CE3-4F33-BC4C-5A857AFCD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9C1E85-572C-4E82-8073-ABEF07BE9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C0EBD-CCE1-4356-9AC1-576A92F45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467DA-85D3-4ECA-8BBA-C025D9C5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EF415-4F79-43EB-8168-B20432847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589E5-BF7B-407E-8BA7-EAAB2778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94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40F6E4-96D0-4805-ABC2-8F4E5912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E36F73-45A2-4233-9C67-827F0C40D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F1F95-2317-4BD5-8A96-34A41DFE41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4BAAE-468D-4153-AE55-72D96581A44F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AF2FF-7C57-4924-B03E-90EDB96F5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4FBB4-9CB2-470E-8623-81B53D4AC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08EA0-9EB6-4870-A8BB-6464B24F1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44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9616" y="1"/>
            <a:ext cx="8028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1200" dirty="0">
                <a:latin typeface="Comic Sans MS" panose="030F0702030302020204" pitchFamily="66" charset="0"/>
              </a:rPr>
              <a:t>Plan a sequel to Gorilla. Can you think of 4 things that Hannah might do with her Dad on her birthday.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03512" y="676460"/>
          <a:ext cx="8784976" cy="6082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461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1___________________________________________________________________________________________________________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2___________________________________________________________________________________________________________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40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3___________________________________________________________________________________________________________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4___________________________________________________________________________________________________________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9" t="12980" r="12151" b="12353"/>
          <a:stretch/>
        </p:blipFill>
        <p:spPr bwMode="auto">
          <a:xfrm>
            <a:off x="133902" y="461666"/>
            <a:ext cx="1473165" cy="1243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6" t="18762" r="14348" b="11905"/>
          <a:stretch/>
        </p:blipFill>
        <p:spPr bwMode="auto">
          <a:xfrm>
            <a:off x="10668000" y="461666"/>
            <a:ext cx="1304373" cy="152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8767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O'Reilly</dc:creator>
  <cp:lastModifiedBy>Gemma O'Reilly</cp:lastModifiedBy>
  <cp:revision>1</cp:revision>
  <dcterms:created xsi:type="dcterms:W3CDTF">2020-05-04T07:36:41Z</dcterms:created>
  <dcterms:modified xsi:type="dcterms:W3CDTF">2020-05-04T07:38:35Z</dcterms:modified>
</cp:coreProperties>
</file>