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  <p:embeddedFont>
      <p:font typeface="Twinkl SemiBold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0"/>
    <a:srgbClr val="006057"/>
    <a:srgbClr val="00E6D0"/>
    <a:srgbClr val="DD2B3E"/>
    <a:srgbClr val="ECD995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627" y="5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What do you think needs to be included in a postcard?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0418" y="3697207"/>
            <a:ext cx="179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postcard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39750" y="1664898"/>
            <a:ext cx="3130668" cy="2324697"/>
            <a:chOff x="539750" y="1664898"/>
            <a:chExt cx="3130668" cy="2324697"/>
          </a:xfrm>
        </p:grpSpPr>
        <p:sp>
          <p:nvSpPr>
            <p:cNvPr id="17" name="Oval 16"/>
            <p:cNvSpPr/>
            <p:nvPr/>
          </p:nvSpPr>
          <p:spPr>
            <a:xfrm>
              <a:off x="539750" y="1664898"/>
              <a:ext cx="1889185" cy="18891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Space for a picture (on the front)</a:t>
              </a:r>
            </a:p>
          </p:txBody>
        </p:sp>
        <p:cxnSp>
          <p:nvCxnSpPr>
            <p:cNvPr id="19" name="Straight Arrow Connector 18"/>
            <p:cNvCxnSpPr>
              <a:stCxn id="12" idx="1"/>
            </p:cNvCxnSpPr>
            <p:nvPr/>
          </p:nvCxnSpPr>
          <p:spPr>
            <a:xfrm flipH="1" flipV="1">
              <a:off x="2428936" y="3122763"/>
              <a:ext cx="1241482" cy="866832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64714" y="1664898"/>
            <a:ext cx="3139536" cy="2324697"/>
            <a:chOff x="5464714" y="1664898"/>
            <a:chExt cx="3139536" cy="2324697"/>
          </a:xfrm>
        </p:grpSpPr>
        <p:sp>
          <p:nvSpPr>
            <p:cNvPr id="16" name="Oval 15"/>
            <p:cNvSpPr/>
            <p:nvPr/>
          </p:nvSpPr>
          <p:spPr>
            <a:xfrm>
              <a:off x="6715065" y="1664898"/>
              <a:ext cx="1889185" cy="1889185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to write about your holiday.</a:t>
              </a:r>
            </a:p>
          </p:txBody>
        </p:sp>
        <p:cxnSp>
          <p:nvCxnSpPr>
            <p:cNvPr id="22" name="Straight Arrow Connector 21"/>
            <p:cNvCxnSpPr>
              <a:stCxn id="12" idx="3"/>
            </p:cNvCxnSpPr>
            <p:nvPr/>
          </p:nvCxnSpPr>
          <p:spPr>
            <a:xfrm flipV="1">
              <a:off x="5464714" y="3237690"/>
              <a:ext cx="1250351" cy="751905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39750" y="4077299"/>
            <a:ext cx="3124140" cy="2231426"/>
            <a:chOff x="539750" y="4077299"/>
            <a:chExt cx="3124140" cy="2231426"/>
          </a:xfrm>
        </p:grpSpPr>
        <p:sp>
          <p:nvSpPr>
            <p:cNvPr id="15" name="Oval 14"/>
            <p:cNvSpPr/>
            <p:nvPr/>
          </p:nvSpPr>
          <p:spPr>
            <a:xfrm>
              <a:off x="539750" y="4077299"/>
              <a:ext cx="2231426" cy="2231426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name and address of who you’re sending it to.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771176" y="4259967"/>
              <a:ext cx="892714" cy="4328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730924" y="4255655"/>
            <a:ext cx="1682151" cy="2053070"/>
            <a:chOff x="3730924" y="4255655"/>
            <a:chExt cx="1682151" cy="2053070"/>
          </a:xfrm>
        </p:grpSpPr>
        <p:sp>
          <p:nvSpPr>
            <p:cNvPr id="13" name="Oval 12"/>
            <p:cNvSpPr/>
            <p:nvPr/>
          </p:nvSpPr>
          <p:spPr>
            <a:xfrm>
              <a:off x="3730924" y="4626574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in the top right corner for a stamp.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563132" y="4255655"/>
              <a:ext cx="0" cy="308384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58186" y="4077299"/>
            <a:ext cx="3146064" cy="2231426"/>
            <a:chOff x="5458186" y="4077299"/>
            <a:chExt cx="3146064" cy="2231426"/>
          </a:xfrm>
        </p:grpSpPr>
        <p:sp>
          <p:nvSpPr>
            <p:cNvPr id="14" name="Oval 13"/>
            <p:cNvSpPr/>
            <p:nvPr/>
          </p:nvSpPr>
          <p:spPr>
            <a:xfrm>
              <a:off x="6372824" y="4077299"/>
              <a:ext cx="2231426" cy="2231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Some writing to say what you’ve been doing on your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458186" y="4267875"/>
              <a:ext cx="905770" cy="35869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726491" y="1670465"/>
            <a:ext cx="1682151" cy="2089774"/>
            <a:chOff x="3726491" y="1670465"/>
            <a:chExt cx="1682151" cy="2089774"/>
          </a:xfrm>
        </p:grpSpPr>
        <p:sp>
          <p:nvSpPr>
            <p:cNvPr id="8" name="Oval 7"/>
            <p:cNvSpPr/>
            <p:nvPr/>
          </p:nvSpPr>
          <p:spPr>
            <a:xfrm>
              <a:off x="3726491" y="1670465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Blank lines for an address.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563132" y="3429000"/>
              <a:ext cx="0" cy="3312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925417"/>
            <a:ext cx="8064500" cy="50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What might you write about in a postcard?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26866"/>
            <a:ext cx="76327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Maybe what you have done so far and what you are going to do?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2800" b="1" dirty="0">
                <a:solidFill>
                  <a:srgbClr val="006057"/>
                </a:solidFill>
              </a:rPr>
              <a:t>Yesterday we went to the beach.      Tomorrow we will go on a boat trip.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37" y="2311878"/>
            <a:ext cx="2377725" cy="26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9275"/>
            <a:ext cx="8064500" cy="5007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3730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Dear Tom,</a:t>
            </a:r>
          </a:p>
          <a:p>
            <a:endParaRPr lang="en-GB" dirty="0"/>
          </a:p>
          <a:p>
            <a:r>
              <a:rPr lang="en-GB" dirty="0"/>
              <a:t>We are having lots of fun on holiday. Yesterday, we went to the beach. I made a huge sandcastle and ate lots of ice cream.</a:t>
            </a:r>
          </a:p>
          <a:p>
            <a:r>
              <a:rPr lang="en-GB" dirty="0"/>
              <a:t>Today we went to a theme park. We went on lots of scary rides but it was lots of fun!</a:t>
            </a:r>
          </a:p>
          <a:p>
            <a:r>
              <a:rPr lang="en-GB" dirty="0"/>
              <a:t>Tomorrow we are going to go on a boat trip. I hope we see dolphins!</a:t>
            </a:r>
          </a:p>
          <a:p>
            <a:endParaRPr lang="en-GB" dirty="0"/>
          </a:p>
          <a:p>
            <a:r>
              <a:rPr lang="en-GB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7806" y="279142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7806" y="318663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7806" y="3599101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7806" y="4002937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HT13 4TW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9750" y="4468483"/>
            <a:ext cx="3445654" cy="1840242"/>
            <a:chOff x="539750" y="4468483"/>
            <a:chExt cx="3445654" cy="1840242"/>
          </a:xfrm>
        </p:grpSpPr>
        <p:sp>
          <p:nvSpPr>
            <p:cNvPr id="8" name="Rounded Rectangle 7"/>
            <p:cNvSpPr/>
            <p:nvPr/>
          </p:nvSpPr>
          <p:spPr>
            <a:xfrm>
              <a:off x="539750" y="5331125"/>
              <a:ext cx="3445654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Space to write about your holiday – what you have done and what you will be doing.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743200" y="4468483"/>
              <a:ext cx="659799" cy="77061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015662" y="4187603"/>
            <a:ext cx="3588588" cy="2121122"/>
            <a:chOff x="5015662" y="4187603"/>
            <a:chExt cx="3588588" cy="2121122"/>
          </a:xfrm>
        </p:grpSpPr>
        <p:sp>
          <p:nvSpPr>
            <p:cNvPr id="9" name="Rounded Rectangle 8"/>
            <p:cNvSpPr/>
            <p:nvPr/>
          </p:nvSpPr>
          <p:spPr>
            <a:xfrm>
              <a:off x="5015662" y="5331125"/>
              <a:ext cx="3588588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The name and address for who you are sending the postcard to.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215093" y="4187603"/>
              <a:ext cx="1201169" cy="10494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701636" y="1763467"/>
            <a:ext cx="2596311" cy="933843"/>
            <a:chOff x="4701636" y="1763467"/>
            <a:chExt cx="2596311" cy="933843"/>
          </a:xfrm>
        </p:grpSpPr>
        <p:sp>
          <p:nvSpPr>
            <p:cNvPr id="10" name="Rounded Rectangle 9"/>
            <p:cNvSpPr/>
            <p:nvPr/>
          </p:nvSpPr>
          <p:spPr>
            <a:xfrm>
              <a:off x="4701636" y="1763467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Lines for writing the address.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28604" y="2367503"/>
              <a:ext cx="569343" cy="329807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701636" y="735505"/>
            <a:ext cx="2518673" cy="901262"/>
            <a:chOff x="4701636" y="735505"/>
            <a:chExt cx="2518673" cy="901262"/>
          </a:xfrm>
        </p:grpSpPr>
        <p:sp>
          <p:nvSpPr>
            <p:cNvPr id="11" name="Rounded Rectangle 10"/>
            <p:cNvSpPr/>
            <p:nvPr/>
          </p:nvSpPr>
          <p:spPr>
            <a:xfrm>
              <a:off x="4701636" y="735505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stamp in the top right corner.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728604" y="1211537"/>
              <a:ext cx="491705" cy="103486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61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549275"/>
            <a:ext cx="5506867" cy="3419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242749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Dear Tom,</a:t>
            </a:r>
          </a:p>
          <a:p>
            <a:endParaRPr lang="en-GB" sz="1100" dirty="0"/>
          </a:p>
          <a:p>
            <a:r>
              <a:rPr lang="en-GB" sz="1100" dirty="0"/>
              <a:t>We are having lots of fun on holiday. Yesterday, we went to the beach. I made a huge sandcastle and ate lots of ice cream.</a:t>
            </a:r>
          </a:p>
          <a:p>
            <a:r>
              <a:rPr lang="en-GB" sz="1100" dirty="0"/>
              <a:t>Today we went to a theme park. We went on lots of scary rides but it was lots of fun!</a:t>
            </a:r>
          </a:p>
          <a:p>
            <a:r>
              <a:rPr lang="en-GB" sz="1100" dirty="0"/>
              <a:t>Tomorrow we are going to go on a boat trip. I hope we see dolphins!</a:t>
            </a:r>
          </a:p>
          <a:p>
            <a:endParaRPr lang="en-GB" sz="1100" dirty="0"/>
          </a:p>
          <a:p>
            <a:r>
              <a:rPr lang="en-GB" sz="1100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954" y="2075749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8954" y="2358820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8954" y="2616001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8954" y="2907693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HT13 4TW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4"/>
          <a:stretch/>
        </p:blipFill>
        <p:spPr>
          <a:xfrm>
            <a:off x="3097384" y="2889567"/>
            <a:ext cx="5506866" cy="3419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6164173" y="549275"/>
            <a:ext cx="2440077" cy="2242860"/>
            <a:chOff x="6164173" y="549275"/>
            <a:chExt cx="2440077" cy="2242860"/>
          </a:xfrm>
        </p:grpSpPr>
        <p:sp>
          <p:nvSpPr>
            <p:cNvPr id="23" name="Rounded Rectangle 22"/>
            <p:cNvSpPr/>
            <p:nvPr/>
          </p:nvSpPr>
          <p:spPr>
            <a:xfrm>
              <a:off x="6164173" y="549275"/>
              <a:ext cx="2440077" cy="16504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picture on the front of your postcard showing where you are on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7384211" y="2300996"/>
              <a:ext cx="0" cy="4911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2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Plenary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26866"/>
            <a:ext cx="7632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are the six things that need to go on a postcard?</a:t>
            </a: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r>
              <a:rPr lang="en-GB" dirty="0"/>
              <a:t>Give two suggestions of what you might write about in a post card.</a:t>
            </a:r>
            <a:endParaRPr lang="en-GB" b="1" dirty="0">
              <a:solidFill>
                <a:srgbClr val="00605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36" y="2469950"/>
            <a:ext cx="2915728" cy="28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5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34</TotalTime>
  <Words>362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Twinkl SemiBold</vt:lpstr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Devon Homar</dc:creator>
  <cp:lastModifiedBy>Gemma O'Reilly</cp:lastModifiedBy>
  <cp:revision>36</cp:revision>
  <dcterms:created xsi:type="dcterms:W3CDTF">2018-11-03T09:34:37Z</dcterms:created>
  <dcterms:modified xsi:type="dcterms:W3CDTF">2020-05-15T14:24:29Z</dcterms:modified>
</cp:coreProperties>
</file>