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7" r:id="rId2"/>
    <p:sldId id="268" r:id="rId3"/>
    <p:sldId id="269" r:id="rId4"/>
    <p:sldId id="271" r:id="rId5"/>
    <p:sldId id="272" r:id="rId6"/>
    <p:sldId id="273" r:id="rId7"/>
    <p:sldId id="274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winkl" panose="020B060402020202020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215"/>
    <a:srgbClr val="F1884C"/>
    <a:srgbClr val="F8BD95"/>
    <a:srgbClr val="6FBD84"/>
    <a:srgbClr val="00A8E7"/>
    <a:srgbClr val="85BD33"/>
    <a:srgbClr val="18A0DB"/>
    <a:srgbClr val="DE1E5A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152" y="53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08215"/>
                </a:solidFill>
              </a:rPr>
              <a:t>What are Deserts?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0730" y="1333144"/>
            <a:ext cx="7093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Deserts are very dry places. It hardly ever rains in a desert!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8629" y="1859119"/>
            <a:ext cx="7093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They are hot in the day but cold at night.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0884" y="2365393"/>
            <a:ext cx="7632700" cy="696216"/>
          </a:xfrm>
          <a:prstGeom prst="roundRect">
            <a:avLst>
              <a:gd name="adj" fmla="val 50000"/>
            </a:avLst>
          </a:prstGeom>
          <a:solidFill>
            <a:srgbClr val="00A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Do you think any animals live in the desert? </a:t>
            </a:r>
            <a:endParaRPr lang="en-GB" dirty="0"/>
          </a:p>
        </p:txBody>
      </p:sp>
      <p:pic>
        <p:nvPicPr>
          <p:cNvPr id="2050" name="Picture 2" descr="Namibia, Desert, Sand, Dune, Dust, Drought, Sah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562" y="3198551"/>
            <a:ext cx="4076699" cy="271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712" y="3631963"/>
            <a:ext cx="829098" cy="24826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698" y="5572738"/>
            <a:ext cx="1429676" cy="687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421" y="4582620"/>
            <a:ext cx="2070357" cy="167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329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accel="20000" decel="7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9191">
            <a:off x="792915" y="4338160"/>
            <a:ext cx="1390337" cy="1681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08215"/>
                </a:solidFill>
              </a:rPr>
              <a:t>Desert Animals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0730" y="1333144"/>
            <a:ext cx="7093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Deserts are hot and dry but many animals do live there!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0884" y="5469320"/>
            <a:ext cx="7632700" cy="696216"/>
          </a:xfrm>
          <a:prstGeom prst="roundRect">
            <a:avLst>
              <a:gd name="adj" fmla="val 50000"/>
            </a:avLst>
          </a:prstGeom>
          <a:solidFill>
            <a:srgbClr val="00A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What do animals eat and drink? Where do they shelter? 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 rot="21080580">
            <a:off x="734120" y="1978199"/>
            <a:ext cx="2314735" cy="2082709"/>
            <a:chOff x="1136591" y="1881012"/>
            <a:chExt cx="2504231" cy="2253210"/>
          </a:xfrm>
        </p:grpSpPr>
        <p:grpSp>
          <p:nvGrpSpPr>
            <p:cNvPr id="11" name="Group 10"/>
            <p:cNvGrpSpPr/>
            <p:nvPr/>
          </p:nvGrpSpPr>
          <p:grpSpPr>
            <a:xfrm>
              <a:off x="1136591" y="1881012"/>
              <a:ext cx="2504231" cy="2253210"/>
              <a:chOff x="1136591" y="1881012"/>
              <a:chExt cx="2504231" cy="225321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136591" y="1881012"/>
                <a:ext cx="2504231" cy="22532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340266" y="2067595"/>
                <a:ext cx="2134673" cy="1596116"/>
              </a:xfrm>
              <a:prstGeom prst="rect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818577" y="3707573"/>
              <a:ext cx="1140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Twinkl" pitchFamily="50" charset="0"/>
                </a:rPr>
                <a:t>camel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 rot="291491">
            <a:off x="2484231" y="3167084"/>
            <a:ext cx="2314735" cy="2082709"/>
            <a:chOff x="3678614" y="1881012"/>
            <a:chExt cx="2504231" cy="2253210"/>
          </a:xfrm>
        </p:grpSpPr>
        <p:sp>
          <p:nvSpPr>
            <p:cNvPr id="17" name="Rectangle 16"/>
            <p:cNvSpPr/>
            <p:nvPr/>
          </p:nvSpPr>
          <p:spPr>
            <a:xfrm>
              <a:off x="3678614" y="1881012"/>
              <a:ext cx="2504231" cy="22532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90000"/>
                  <a:lumOff val="10000"/>
                </a:schemeClr>
              </a:solidFill>
            </a:ln>
            <a:effectLst>
              <a:outerShdw blurRad="127000" dist="127000" dir="2580000" sx="97000" sy="97000" algn="ctr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82290" y="2067595"/>
              <a:ext cx="2134672" cy="1596115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19050">
              <a:solidFill>
                <a:schemeClr val="tx1">
                  <a:lumMod val="90000"/>
                  <a:lumOff val="10000"/>
                </a:schemeClr>
              </a:solidFill>
            </a:ln>
            <a:effectLst>
              <a:outerShdw blurRad="127000" dist="127000" dir="2580000" sx="97000" sy="97000" algn="ctr" rotWithShape="0">
                <a:schemeClr val="tx1">
                  <a:alpha val="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36783" y="3707573"/>
              <a:ext cx="1425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scorpion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 rot="350837">
            <a:off x="5955826" y="3211495"/>
            <a:ext cx="2314735" cy="2082709"/>
            <a:chOff x="3678614" y="1881012"/>
            <a:chExt cx="2504231" cy="2253210"/>
          </a:xfrm>
        </p:grpSpPr>
        <p:sp>
          <p:nvSpPr>
            <p:cNvPr id="21" name="Rectangle 20"/>
            <p:cNvSpPr/>
            <p:nvPr/>
          </p:nvSpPr>
          <p:spPr>
            <a:xfrm>
              <a:off x="3678614" y="1881012"/>
              <a:ext cx="2504231" cy="22532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90000"/>
                  <a:lumOff val="10000"/>
                </a:schemeClr>
              </a:solidFill>
            </a:ln>
            <a:effectLst>
              <a:outerShdw blurRad="127000" dist="127000" dir="2580000" sx="97000" sy="97000" algn="ctr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882290" y="2067595"/>
              <a:ext cx="2134672" cy="1596115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tx1">
                  <a:lumMod val="90000"/>
                  <a:lumOff val="10000"/>
                </a:schemeClr>
              </a:solidFill>
            </a:ln>
            <a:effectLst>
              <a:outerShdw blurRad="127000" dist="127000" dir="2580000" sx="97000" sy="97000" algn="ctr" rotWithShape="0">
                <a:schemeClr val="tx1">
                  <a:alpha val="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36783" y="3707573"/>
              <a:ext cx="1425685" cy="399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iguana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 rot="21063869">
            <a:off x="4518573" y="1909297"/>
            <a:ext cx="2314735" cy="2082709"/>
            <a:chOff x="3678614" y="1881012"/>
            <a:chExt cx="2504231" cy="2253210"/>
          </a:xfrm>
        </p:grpSpPr>
        <p:sp>
          <p:nvSpPr>
            <p:cNvPr id="9" name="Rectangle 8"/>
            <p:cNvSpPr/>
            <p:nvPr/>
          </p:nvSpPr>
          <p:spPr>
            <a:xfrm>
              <a:off x="3678614" y="1881012"/>
              <a:ext cx="2504231" cy="22532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90000"/>
                  <a:lumOff val="10000"/>
                </a:schemeClr>
              </a:solidFill>
            </a:ln>
            <a:effectLst>
              <a:outerShdw blurRad="127000" dist="127000" dir="2580000" sx="97000" sy="97000" algn="ctr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82290" y="2067595"/>
              <a:ext cx="2134672" cy="1596115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tx1">
                  <a:lumMod val="90000"/>
                  <a:lumOff val="10000"/>
                </a:schemeClr>
              </a:solidFill>
            </a:ln>
            <a:effectLst>
              <a:outerShdw blurRad="127000" dist="127000" dir="2580000" sx="97000" sy="97000" algn="ctr" rotWithShape="0">
                <a:schemeClr val="tx1">
                  <a:alpha val="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36783" y="3707573"/>
              <a:ext cx="1425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tarantula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72258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accel="20000" decel="7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accel="20000" decel="7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accel="20000" decel="7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accel="20000" decel="7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accel="20000" decel="7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6460621" y="5879507"/>
            <a:ext cx="2166998" cy="45292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/>
          <p:cNvGrpSpPr/>
          <p:nvPr/>
        </p:nvGrpSpPr>
        <p:grpSpPr>
          <a:xfrm>
            <a:off x="1196411" y="4020839"/>
            <a:ext cx="3389206" cy="1578648"/>
            <a:chOff x="1196411" y="4020839"/>
            <a:chExt cx="3389206" cy="1578648"/>
          </a:xfrm>
        </p:grpSpPr>
        <p:grpSp>
          <p:nvGrpSpPr>
            <p:cNvPr id="39" name="Group 38"/>
            <p:cNvGrpSpPr/>
            <p:nvPr/>
          </p:nvGrpSpPr>
          <p:grpSpPr>
            <a:xfrm>
              <a:off x="1196411" y="4020839"/>
              <a:ext cx="3324314" cy="1578648"/>
              <a:chOff x="1196411" y="4020839"/>
              <a:chExt cx="3324314" cy="1578648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2106193" y="4424814"/>
                <a:ext cx="2414532" cy="1174673"/>
              </a:xfrm>
              <a:prstGeom prst="roundRect">
                <a:avLst/>
              </a:prstGeom>
              <a:solidFill>
                <a:srgbClr val="F082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1196411" y="4020839"/>
                <a:ext cx="3324314" cy="1174673"/>
              </a:xfrm>
              <a:prstGeom prst="roundRect">
                <a:avLst/>
              </a:prstGeom>
              <a:solidFill>
                <a:srgbClr val="F082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110810" y="4030915"/>
              <a:ext cx="247480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Scorpions burrow into the sand when it is really hot. They get water from eating their prey.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131954" y="4018115"/>
            <a:ext cx="3430885" cy="1200329"/>
            <a:chOff x="5131954" y="4018115"/>
            <a:chExt cx="3430885" cy="1200329"/>
          </a:xfrm>
        </p:grpSpPr>
        <p:sp>
          <p:nvSpPr>
            <p:cNvPr id="37" name="Rounded Rectangle 36"/>
            <p:cNvSpPr/>
            <p:nvPr/>
          </p:nvSpPr>
          <p:spPr>
            <a:xfrm>
              <a:off x="5131954" y="4020838"/>
              <a:ext cx="3324314" cy="1174673"/>
            </a:xfrm>
            <a:prstGeom prst="roundRect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95040" y="4018115"/>
              <a:ext cx="25677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Iguanas, like all reptiles, are cold-blooded. They need the hot sun to keep warm.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131954" y="1934230"/>
            <a:ext cx="3447978" cy="1200329"/>
            <a:chOff x="5131954" y="1934230"/>
            <a:chExt cx="3447978" cy="1200329"/>
          </a:xfrm>
        </p:grpSpPr>
        <p:sp>
          <p:nvSpPr>
            <p:cNvPr id="34" name="Rounded Rectangle 33"/>
            <p:cNvSpPr/>
            <p:nvPr/>
          </p:nvSpPr>
          <p:spPr>
            <a:xfrm>
              <a:off x="5131954" y="1935280"/>
              <a:ext cx="3324314" cy="1174673"/>
            </a:xfrm>
            <a:prstGeom prst="roundRect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12133" y="1934230"/>
              <a:ext cx="25677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Tarantulas live underground in burrows and come out at night to find food.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196411" y="1927450"/>
            <a:ext cx="3324314" cy="1174673"/>
            <a:chOff x="1196411" y="1927450"/>
            <a:chExt cx="3324314" cy="1174673"/>
          </a:xfrm>
        </p:grpSpPr>
        <p:sp>
          <p:nvSpPr>
            <p:cNvPr id="33" name="Rounded Rectangle 32"/>
            <p:cNvSpPr/>
            <p:nvPr/>
          </p:nvSpPr>
          <p:spPr>
            <a:xfrm>
              <a:off x="1196411" y="1927450"/>
              <a:ext cx="3324314" cy="1174673"/>
            </a:xfrm>
            <a:prstGeom prst="roundRect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10811" y="2053121"/>
              <a:ext cx="229646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Camels can drink only once a week in summer and be fine! 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08215"/>
                </a:solidFill>
              </a:rPr>
              <a:t>Desert Animals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0730" y="1333144"/>
            <a:ext cx="7093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All living things need to eat, drink and have shelter.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803342" y="1862983"/>
            <a:ext cx="1307469" cy="1337715"/>
            <a:chOff x="803342" y="1862983"/>
            <a:chExt cx="1307469" cy="1337715"/>
          </a:xfrm>
        </p:grpSpPr>
        <p:sp>
          <p:nvSpPr>
            <p:cNvPr id="21" name="Oval 20"/>
            <p:cNvSpPr/>
            <p:nvPr/>
          </p:nvSpPr>
          <p:spPr>
            <a:xfrm>
              <a:off x="803342" y="1927450"/>
              <a:ext cx="1273248" cy="1273248"/>
            </a:xfrm>
            <a:prstGeom prst="ellipse">
              <a:avLst/>
            </a:prstGeom>
            <a:solidFill>
              <a:srgbClr val="F8BD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871671" y="1862983"/>
              <a:ext cx="1239140" cy="1239140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90315" y="3963721"/>
            <a:ext cx="1320496" cy="1330366"/>
            <a:chOff x="790315" y="3963721"/>
            <a:chExt cx="1320496" cy="1330366"/>
          </a:xfrm>
        </p:grpSpPr>
        <p:sp>
          <p:nvSpPr>
            <p:cNvPr id="24" name="Oval 23"/>
            <p:cNvSpPr/>
            <p:nvPr/>
          </p:nvSpPr>
          <p:spPr>
            <a:xfrm>
              <a:off x="790315" y="4020839"/>
              <a:ext cx="1273248" cy="1273248"/>
            </a:xfrm>
            <a:prstGeom prst="ellipse">
              <a:avLst/>
            </a:prstGeom>
            <a:solidFill>
              <a:srgbClr val="F8BD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871671" y="3963721"/>
              <a:ext cx="1239140" cy="1239140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91637" y="1862983"/>
            <a:ext cx="1320496" cy="1330366"/>
            <a:chOff x="4691637" y="1862983"/>
            <a:chExt cx="1320496" cy="1330366"/>
          </a:xfrm>
        </p:grpSpPr>
        <p:sp>
          <p:nvSpPr>
            <p:cNvPr id="22" name="Oval 21"/>
            <p:cNvSpPr/>
            <p:nvPr/>
          </p:nvSpPr>
          <p:spPr>
            <a:xfrm>
              <a:off x="4691637" y="1920101"/>
              <a:ext cx="1273248" cy="1273248"/>
            </a:xfrm>
            <a:prstGeom prst="ellipse">
              <a:avLst/>
            </a:prstGeom>
            <a:solidFill>
              <a:srgbClr val="F8BD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4772993" y="1862983"/>
              <a:ext cx="1239140" cy="1239140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1905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92189" y="3963721"/>
            <a:ext cx="1319944" cy="1340442"/>
            <a:chOff x="4692189" y="3963721"/>
            <a:chExt cx="1319944" cy="1340442"/>
          </a:xfrm>
        </p:grpSpPr>
        <p:sp>
          <p:nvSpPr>
            <p:cNvPr id="23" name="Oval 22"/>
            <p:cNvSpPr/>
            <p:nvPr/>
          </p:nvSpPr>
          <p:spPr>
            <a:xfrm>
              <a:off x="4692189" y="4030915"/>
              <a:ext cx="1273248" cy="1273248"/>
            </a:xfrm>
            <a:prstGeom prst="ellipse">
              <a:avLst/>
            </a:prstGeom>
            <a:solidFill>
              <a:srgbClr val="F8BD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4772993" y="3963721"/>
              <a:ext cx="1239140" cy="1239140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534" y="4908392"/>
            <a:ext cx="2367695" cy="13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883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7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accel="20000" decel="7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accel="20000" decel="7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20000" decel="7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326737" y="4642228"/>
            <a:ext cx="5965315" cy="520457"/>
            <a:chOff x="1196411" y="1927450"/>
            <a:chExt cx="3324314" cy="1174673"/>
          </a:xfrm>
        </p:grpSpPr>
        <p:sp>
          <p:nvSpPr>
            <p:cNvPr id="28" name="Rounded Rectangle 27"/>
            <p:cNvSpPr/>
            <p:nvPr/>
          </p:nvSpPr>
          <p:spPr>
            <a:xfrm>
              <a:off x="1196411" y="1927450"/>
              <a:ext cx="3324314" cy="1174673"/>
            </a:xfrm>
            <a:prstGeom prst="roundRect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98543" y="2053120"/>
              <a:ext cx="2296462" cy="833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Twinkl" pitchFamily="50" charset="0"/>
                </a:rPr>
                <a:t>They have long roots to find water.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490788" y="2600486"/>
            <a:ext cx="5965315" cy="520457"/>
            <a:chOff x="1196411" y="1927450"/>
            <a:chExt cx="3324314" cy="1174673"/>
          </a:xfrm>
        </p:grpSpPr>
        <p:sp>
          <p:nvSpPr>
            <p:cNvPr id="25" name="Rounded Rectangle 24"/>
            <p:cNvSpPr/>
            <p:nvPr/>
          </p:nvSpPr>
          <p:spPr>
            <a:xfrm>
              <a:off x="1196411" y="1927450"/>
              <a:ext cx="3324314" cy="1174673"/>
            </a:xfrm>
            <a:prstGeom prst="roundRect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10811" y="2053121"/>
              <a:ext cx="229646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They have thick leaves or spiky spines.</a:t>
              </a:r>
            </a:p>
          </p:txBody>
        </p:sp>
      </p:grpSp>
      <p:sp>
        <p:nvSpPr>
          <p:cNvPr id="23" name="Oval 22"/>
          <p:cNvSpPr/>
          <p:nvPr/>
        </p:nvSpPr>
        <p:spPr>
          <a:xfrm>
            <a:off x="778596" y="5725437"/>
            <a:ext cx="1754137" cy="45292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7513">
            <a:off x="1020730" y="697126"/>
            <a:ext cx="677608" cy="20290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670"/>
          <a:stretch/>
        </p:blipFill>
        <p:spPr>
          <a:xfrm rot="20776570">
            <a:off x="6138544" y="3186302"/>
            <a:ext cx="1400644" cy="1755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670"/>
          <a:stretch/>
        </p:blipFill>
        <p:spPr>
          <a:xfrm rot="834175">
            <a:off x="7201838" y="3226269"/>
            <a:ext cx="834547" cy="1046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08215"/>
                </a:solidFill>
              </a:rPr>
              <a:t>Desert Plants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0730" y="1333144"/>
            <a:ext cx="7093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Desert plants do not need much water.</a:t>
            </a:r>
          </a:p>
        </p:txBody>
      </p:sp>
      <p:grpSp>
        <p:nvGrpSpPr>
          <p:cNvPr id="7" name="Group 6"/>
          <p:cNvGrpSpPr/>
          <p:nvPr/>
        </p:nvGrpSpPr>
        <p:grpSpPr>
          <a:xfrm rot="21080580">
            <a:off x="977401" y="2112423"/>
            <a:ext cx="2314735" cy="2082709"/>
            <a:chOff x="1136591" y="1881012"/>
            <a:chExt cx="2504231" cy="2253210"/>
          </a:xfrm>
        </p:grpSpPr>
        <p:grpSp>
          <p:nvGrpSpPr>
            <p:cNvPr id="8" name="Group 7"/>
            <p:cNvGrpSpPr/>
            <p:nvPr/>
          </p:nvGrpSpPr>
          <p:grpSpPr>
            <a:xfrm>
              <a:off x="1136591" y="1881012"/>
              <a:ext cx="2504231" cy="2253210"/>
              <a:chOff x="1136591" y="1881012"/>
              <a:chExt cx="2504231" cy="225321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136591" y="1881012"/>
                <a:ext cx="2504231" cy="22532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340266" y="2067595"/>
                <a:ext cx="2134673" cy="1596116"/>
              </a:xfrm>
              <a:prstGeom prst="rect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497522" y="3687953"/>
              <a:ext cx="1714040" cy="399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Twinkl" pitchFamily="50" charset="0"/>
                </a:rPr>
                <a:t>cactus plants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 rot="429675">
            <a:off x="5887966" y="3919499"/>
            <a:ext cx="2314735" cy="2082709"/>
            <a:chOff x="1136591" y="1881012"/>
            <a:chExt cx="2504231" cy="2253210"/>
          </a:xfrm>
        </p:grpSpPr>
        <p:grpSp>
          <p:nvGrpSpPr>
            <p:cNvPr id="13" name="Group 12"/>
            <p:cNvGrpSpPr/>
            <p:nvPr/>
          </p:nvGrpSpPr>
          <p:grpSpPr>
            <a:xfrm>
              <a:off x="1136591" y="1881012"/>
              <a:ext cx="2504231" cy="2253210"/>
              <a:chOff x="1136591" y="1881012"/>
              <a:chExt cx="2504231" cy="225321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136591" y="1881012"/>
                <a:ext cx="2504231" cy="22532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340266" y="2067595"/>
                <a:ext cx="2134673" cy="1596116"/>
              </a:xfrm>
              <a:prstGeom prst="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492711" y="3656142"/>
              <a:ext cx="1799770" cy="399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Twinkl" pitchFamily="50" charset="0"/>
                </a:rPr>
                <a:t>agave plants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3841" y="4800129"/>
            <a:ext cx="1656947" cy="144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675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20000" decel="7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accel="20000" decel="7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08215"/>
                </a:solidFill>
              </a:rPr>
              <a:t>Hot and Cold Deserts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0158" y="1333144"/>
            <a:ext cx="7754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Deserts are very dry places. Some deserts are hot but some are very cold! </a:t>
            </a:r>
          </a:p>
          <a:p>
            <a:pPr algn="ctr"/>
            <a:r>
              <a:rPr lang="en-GB" dirty="0">
                <a:latin typeface="Twinkl" pitchFamily="50" charset="0"/>
              </a:rPr>
              <a:t>The Antarctic and the Arctic are two cold deserts!</a:t>
            </a:r>
          </a:p>
        </p:txBody>
      </p:sp>
      <p:grpSp>
        <p:nvGrpSpPr>
          <p:cNvPr id="6" name="Group 5"/>
          <p:cNvGrpSpPr/>
          <p:nvPr/>
        </p:nvGrpSpPr>
        <p:grpSpPr>
          <a:xfrm rot="21268019">
            <a:off x="1433518" y="2237362"/>
            <a:ext cx="2783128" cy="2504151"/>
            <a:chOff x="1136591" y="1881012"/>
            <a:chExt cx="2504231" cy="2253210"/>
          </a:xfrm>
        </p:grpSpPr>
        <p:grpSp>
          <p:nvGrpSpPr>
            <p:cNvPr id="7" name="Group 6"/>
            <p:cNvGrpSpPr/>
            <p:nvPr/>
          </p:nvGrpSpPr>
          <p:grpSpPr>
            <a:xfrm>
              <a:off x="1136591" y="1881012"/>
              <a:ext cx="2504231" cy="2253210"/>
              <a:chOff x="1136591" y="1881012"/>
              <a:chExt cx="2504231" cy="225321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136591" y="1881012"/>
                <a:ext cx="2504231" cy="22532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340266" y="2067595"/>
                <a:ext cx="2134673" cy="1596116"/>
              </a:xfrm>
              <a:prstGeom prst="rect">
                <a:avLst/>
              </a:pr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497522" y="3721575"/>
              <a:ext cx="1714040" cy="332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dirty="0">
                <a:latin typeface="Twinkl" pitchFamily="50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518007">
            <a:off x="4871813" y="2303726"/>
            <a:ext cx="2783128" cy="2504151"/>
            <a:chOff x="1136591" y="1881012"/>
            <a:chExt cx="2504231" cy="2253210"/>
          </a:xfrm>
        </p:grpSpPr>
        <p:grpSp>
          <p:nvGrpSpPr>
            <p:cNvPr id="12" name="Group 11"/>
            <p:cNvGrpSpPr/>
            <p:nvPr/>
          </p:nvGrpSpPr>
          <p:grpSpPr>
            <a:xfrm>
              <a:off x="1136591" y="1881012"/>
              <a:ext cx="2504231" cy="2253210"/>
              <a:chOff x="1136591" y="1881012"/>
              <a:chExt cx="2504231" cy="225321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136591" y="1881012"/>
                <a:ext cx="2504231" cy="22532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340266" y="2067595"/>
                <a:ext cx="2134673" cy="1596116"/>
              </a:xfrm>
              <a:prstGeom prst="rect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497522" y="3721575"/>
              <a:ext cx="1714040" cy="332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dirty="0">
                <a:latin typeface="Twinkl" pitchFamily="50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645" flipH="1">
            <a:off x="723887" y="2853244"/>
            <a:ext cx="1219978" cy="25963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20705">
            <a:off x="7156096" y="2938715"/>
            <a:ext cx="1290952" cy="242544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50884" y="5090006"/>
            <a:ext cx="7632700" cy="1085729"/>
          </a:xfrm>
          <a:prstGeom prst="roundRect">
            <a:avLst>
              <a:gd name="adj" fmla="val 50000"/>
            </a:avLst>
          </a:prstGeom>
          <a:solidFill>
            <a:srgbClr val="6FB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Did </a:t>
            </a:r>
            <a:r>
              <a:rPr lang="en-GB" b="1"/>
              <a:t>You Know</a:t>
            </a:r>
            <a:r>
              <a:rPr lang="en-GB" b="1" dirty="0"/>
              <a:t>…?</a:t>
            </a:r>
          </a:p>
          <a:p>
            <a:pPr algn="ctr"/>
            <a:r>
              <a:rPr lang="en-GB" dirty="0">
                <a:latin typeface="Twinkl" pitchFamily="50" charset="0"/>
              </a:rPr>
              <a:t>The hottest desert in the world is the Sahara Desert in Africa.</a:t>
            </a:r>
          </a:p>
        </p:txBody>
      </p:sp>
    </p:spTree>
    <p:extLst>
      <p:ext uri="{BB962C8B-B14F-4D97-AF65-F5344CB8AC3E}">
        <p14:creationId xmlns:p14="http://schemas.microsoft.com/office/powerpoint/2010/main" val="7269226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accel="20000" decel="7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accel="20000" decel="7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accel="20000" decel="7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94168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A1786ED3-4A83-4E52-97FB-5BB8F2F68775}" vid="{F1370A2B-D63B-458B-B1CD-13966C425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65</TotalTime>
  <Words>224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Arial</vt:lpstr>
      <vt:lpstr>Twinkl</vt:lpstr>
      <vt:lpstr>Office Theme</vt:lpstr>
      <vt:lpstr>PowerPoint Presentation</vt:lpstr>
      <vt:lpstr>What are Deserts?</vt:lpstr>
      <vt:lpstr>Desert Animals</vt:lpstr>
      <vt:lpstr>Desert Animals</vt:lpstr>
      <vt:lpstr>Desert Plants</vt:lpstr>
      <vt:lpstr>Hot and Cold Deserts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Ruby Cunningham</dc:creator>
  <cp:lastModifiedBy>Gemma O'Reilly</cp:lastModifiedBy>
  <cp:revision>9</cp:revision>
  <dcterms:created xsi:type="dcterms:W3CDTF">2019-07-18T13:46:21Z</dcterms:created>
  <dcterms:modified xsi:type="dcterms:W3CDTF">2020-03-18T14:36:25Z</dcterms:modified>
</cp:coreProperties>
</file>