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565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988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777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0708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832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4039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9165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3281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23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360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87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514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970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715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459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452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341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EAB2D2E3-958A-40D7-A43B-34CDD2EB2F4E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108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AEDEF1-6940-4408-BD13-BDEE9CE56588}"/>
              </a:ext>
            </a:extLst>
          </p:cNvPr>
          <p:cNvSpPr txBox="1"/>
          <p:nvPr/>
        </p:nvSpPr>
        <p:spPr>
          <a:xfrm>
            <a:off x="490331" y="1"/>
            <a:ext cx="108137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Literacy 		Friday 8</a:t>
            </a:r>
            <a:r>
              <a:rPr lang="en-GB" sz="2000" baseline="30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January 2021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E30C74-2A96-4C08-972F-158099813019}"/>
              </a:ext>
            </a:extLst>
          </p:cNvPr>
          <p:cNvSpPr txBox="1"/>
          <p:nvPr/>
        </p:nvSpPr>
        <p:spPr>
          <a:xfrm>
            <a:off x="195942" y="694734"/>
            <a:ext cx="1180011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</a:t>
            </a:r>
            <a:r>
              <a:rPr lang="en-GB" sz="3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going to act out a section of the text today. Choose a section, 3 or 4 sentences long, and make up actions to match the words. Perhaps you could show us some of your actions on seesaw. </a:t>
            </a:r>
          </a:p>
          <a:p>
            <a:endParaRPr lang="en-GB" sz="3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3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 create a text map and draw pictures to match the words in that section. You could carry on to map the whole of the text.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949397782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24</TotalTime>
  <Words>79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Corbel</vt:lpstr>
      <vt:lpstr>Depth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Joanne Unsworth</dc:creator>
  <cp:lastModifiedBy>Joanne Unsworth</cp:lastModifiedBy>
  <cp:revision>6</cp:revision>
  <dcterms:created xsi:type="dcterms:W3CDTF">2021-01-05T19:47:06Z</dcterms:created>
  <dcterms:modified xsi:type="dcterms:W3CDTF">2021-01-07T18:38:02Z</dcterms:modified>
</cp:coreProperties>
</file>