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6" r:id="rId9"/>
    <p:sldId id="265" r:id="rId10"/>
    <p:sldId id="263" r:id="rId11"/>
    <p:sldId id="267" r:id="rId12"/>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3248F-BF57-4FC3-AAFD-92842573E346}" v="24" dt="2022-03-15T20:59:38.945"/>
    <p1510:client id="{3ADCE52C-900F-4167-8F94-A2ECB399539C}" v="864" dt="2022-03-15T20:42:27.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4" d="100"/>
          <a:sy n="114" d="100"/>
        </p:scale>
        <p:origin x="108" y="378"/>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Simon" userId="S::psimon@leedonlowerschool.co.uk::93e5ca57-212c-4ba2-b465-9b35e4e316de" providerId="AD" clId="Web-{2163248F-BF57-4FC3-AAFD-92842573E346}"/>
    <pc:docChg chg="modSld">
      <pc:chgData name="Pablo Simon" userId="S::psimon@leedonlowerschool.co.uk::93e5ca57-212c-4ba2-b465-9b35e4e316de" providerId="AD" clId="Web-{2163248F-BF57-4FC3-AAFD-92842573E346}" dt="2022-03-15T20:59:38.945" v="15" actId="14100"/>
      <pc:docMkLst>
        <pc:docMk/>
      </pc:docMkLst>
      <pc:sldChg chg="addSp modSp">
        <pc:chgData name="Pablo Simon" userId="S::psimon@leedonlowerschool.co.uk::93e5ca57-212c-4ba2-b465-9b35e4e316de" providerId="AD" clId="Web-{2163248F-BF57-4FC3-AAFD-92842573E346}" dt="2022-03-15T20:59:38.945" v="15" actId="14100"/>
        <pc:sldMkLst>
          <pc:docMk/>
          <pc:sldMk cId="830009132" sldId="267"/>
        </pc:sldMkLst>
        <pc:spChg chg="mod">
          <ac:chgData name="Pablo Simon" userId="S::psimon@leedonlowerschool.co.uk::93e5ca57-212c-4ba2-b465-9b35e4e316de" providerId="AD" clId="Web-{2163248F-BF57-4FC3-AAFD-92842573E346}" dt="2022-03-15T20:58:55.866" v="1" actId="1076"/>
          <ac:spMkLst>
            <pc:docMk/>
            <pc:sldMk cId="830009132" sldId="267"/>
            <ac:spMk id="2" creationId="{149234D9-5E61-463C-9F03-2A18E973D32F}"/>
          </ac:spMkLst>
        </pc:spChg>
        <pc:spChg chg="add mod">
          <ac:chgData name="Pablo Simon" userId="S::psimon@leedonlowerschool.co.uk::93e5ca57-212c-4ba2-b465-9b35e4e316de" providerId="AD" clId="Web-{2163248F-BF57-4FC3-AAFD-92842573E346}" dt="2022-03-15T20:59:38.945" v="15" actId="14100"/>
          <ac:spMkLst>
            <pc:docMk/>
            <pc:sldMk cId="830009132" sldId="267"/>
            <ac:spMk id="4" creationId="{51CA9A2F-E51C-4CF1-B48D-CAB7E83109B3}"/>
          </ac:spMkLst>
        </pc:spChg>
        <pc:picChg chg="add mod">
          <ac:chgData name="Pablo Simon" userId="S::psimon@leedonlowerschool.co.uk::93e5ca57-212c-4ba2-b465-9b35e4e316de" providerId="AD" clId="Web-{2163248F-BF57-4FC3-AAFD-92842573E346}" dt="2022-03-15T20:59:08.163" v="4" actId="1076"/>
          <ac:picMkLst>
            <pc:docMk/>
            <pc:sldMk cId="830009132" sldId="267"/>
            <ac:picMk id="3" creationId="{BE126C32-1905-40BE-A09C-78A25C9E4E51}"/>
          </ac:picMkLst>
        </pc:picChg>
      </pc:sldChg>
    </pc:docChg>
  </pc:docChgLst>
  <pc:docChgLst>
    <pc:chgData name="Pablo Simon" userId="S::psimon@leedonlowerschool.co.uk::93e5ca57-212c-4ba2-b465-9b35e4e316de" providerId="AD" clId="Web-{3ADCE52C-900F-4167-8F94-A2ECB399539C}"/>
    <pc:docChg chg="addSld delSld modSld sldOrd">
      <pc:chgData name="Pablo Simon" userId="S::psimon@leedonlowerschool.co.uk::93e5ca57-212c-4ba2-b465-9b35e4e316de" providerId="AD" clId="Web-{3ADCE52C-900F-4167-8F94-A2ECB399539C}" dt="2022-03-15T20:42:27.754" v="594" actId="1076"/>
      <pc:docMkLst>
        <pc:docMk/>
      </pc:docMkLst>
      <pc:sldChg chg="addSp delSp modSp mod setBg setClrOvrMap">
        <pc:chgData name="Pablo Simon" userId="S::psimon@leedonlowerschool.co.uk::93e5ca57-212c-4ba2-b465-9b35e4e316de" providerId="AD" clId="Web-{3ADCE52C-900F-4167-8F94-A2ECB399539C}" dt="2022-03-15T18:51:09.469" v="25" actId="20577"/>
        <pc:sldMkLst>
          <pc:docMk/>
          <pc:sldMk cId="2299734367" sldId="256"/>
        </pc:sldMkLst>
        <pc:spChg chg="mod ord">
          <ac:chgData name="Pablo Simon" userId="S::psimon@leedonlowerschool.co.uk::93e5ca57-212c-4ba2-b465-9b35e4e316de" providerId="AD" clId="Web-{3ADCE52C-900F-4167-8F94-A2ECB399539C}" dt="2022-03-15T18:51:01.953" v="22"/>
          <ac:spMkLst>
            <pc:docMk/>
            <pc:sldMk cId="2299734367" sldId="256"/>
            <ac:spMk id="2" creationId="{00000000-0000-0000-0000-000000000000}"/>
          </ac:spMkLst>
        </pc:spChg>
        <pc:spChg chg="mod">
          <ac:chgData name="Pablo Simon" userId="S::psimon@leedonlowerschool.co.uk::93e5ca57-212c-4ba2-b465-9b35e4e316de" providerId="AD" clId="Web-{3ADCE52C-900F-4167-8F94-A2ECB399539C}" dt="2022-03-15T18:51:09.469" v="25" actId="20577"/>
          <ac:spMkLst>
            <pc:docMk/>
            <pc:sldMk cId="2299734367" sldId="256"/>
            <ac:spMk id="3" creationId="{00000000-0000-0000-0000-000000000000}"/>
          </ac:spMkLst>
        </pc:spChg>
        <pc:spChg chg="add del">
          <ac:chgData name="Pablo Simon" userId="S::psimon@leedonlowerschool.co.uk::93e5ca57-212c-4ba2-b465-9b35e4e316de" providerId="AD" clId="Web-{3ADCE52C-900F-4167-8F94-A2ECB399539C}" dt="2022-03-15T18:50:16.185" v="2"/>
          <ac:spMkLst>
            <pc:docMk/>
            <pc:sldMk cId="2299734367" sldId="256"/>
            <ac:spMk id="8" creationId="{E6A222EB-A81E-4238-B08D-AAB1828C8E0B}"/>
          </ac:spMkLst>
        </pc:spChg>
        <pc:spChg chg="add del">
          <ac:chgData name="Pablo Simon" userId="S::psimon@leedonlowerschool.co.uk::93e5ca57-212c-4ba2-b465-9b35e4e316de" providerId="AD" clId="Web-{3ADCE52C-900F-4167-8F94-A2ECB399539C}" dt="2022-03-15T18:50:16.185" v="2"/>
          <ac:spMkLst>
            <pc:docMk/>
            <pc:sldMk cId="2299734367" sldId="256"/>
            <ac:spMk id="10" creationId="{E014676C-074B-475A-8346-9C901C86CB97}"/>
          </ac:spMkLst>
        </pc:spChg>
        <pc:spChg chg="add">
          <ac:chgData name="Pablo Simon" userId="S::psimon@leedonlowerschool.co.uk::93e5ca57-212c-4ba2-b465-9b35e4e316de" providerId="AD" clId="Web-{3ADCE52C-900F-4167-8F94-A2ECB399539C}" dt="2022-03-15T18:50:16.185" v="3"/>
          <ac:spMkLst>
            <pc:docMk/>
            <pc:sldMk cId="2299734367" sldId="256"/>
            <ac:spMk id="14" creationId="{B61A74B3-E247-44D4-8C48-FAE8E2056401}"/>
          </ac:spMkLst>
        </pc:spChg>
        <pc:spChg chg="add">
          <ac:chgData name="Pablo Simon" userId="S::psimon@leedonlowerschool.co.uk::93e5ca57-212c-4ba2-b465-9b35e4e316de" providerId="AD" clId="Web-{3ADCE52C-900F-4167-8F94-A2ECB399539C}" dt="2022-03-15T18:50:16.185" v="3"/>
          <ac:spMkLst>
            <pc:docMk/>
            <pc:sldMk cId="2299734367" sldId="256"/>
            <ac:spMk id="15" creationId="{DE27238C-8EAF-4098-86E6-7723B7DAE601}"/>
          </ac:spMkLst>
        </pc:spChg>
        <pc:spChg chg="add">
          <ac:chgData name="Pablo Simon" userId="S::psimon@leedonlowerschool.co.uk::93e5ca57-212c-4ba2-b465-9b35e4e316de" providerId="AD" clId="Web-{3ADCE52C-900F-4167-8F94-A2ECB399539C}" dt="2022-03-15T18:50:16.185" v="3"/>
          <ac:spMkLst>
            <pc:docMk/>
            <pc:sldMk cId="2299734367" sldId="256"/>
            <ac:spMk id="16" creationId="{992F97B1-1891-4FCC-9E5F-BA97EDB48F89}"/>
          </ac:spMkLst>
        </pc:spChg>
        <pc:spChg chg="add">
          <ac:chgData name="Pablo Simon" userId="S::psimon@leedonlowerschool.co.uk::93e5ca57-212c-4ba2-b465-9b35e4e316de" providerId="AD" clId="Web-{3ADCE52C-900F-4167-8F94-A2ECB399539C}" dt="2022-03-15T18:50:16.185" v="3"/>
          <ac:spMkLst>
            <pc:docMk/>
            <pc:sldMk cId="2299734367" sldId="256"/>
            <ac:spMk id="17" creationId="{78C6C821-FEE1-4EB6-9590-C021440C77DE}"/>
          </ac:spMkLst>
        </pc:spChg>
        <pc:cxnChg chg="add del">
          <ac:chgData name="Pablo Simon" userId="S::psimon@leedonlowerschool.co.uk::93e5ca57-212c-4ba2-b465-9b35e4e316de" providerId="AD" clId="Web-{3ADCE52C-900F-4167-8F94-A2ECB399539C}" dt="2022-03-15T18:50:16.185" v="2"/>
          <ac:cxnSpMkLst>
            <pc:docMk/>
            <pc:sldMk cId="2299734367" sldId="256"/>
            <ac:cxnSpMk id="12" creationId="{179C4C8E-197B-4679-AE96-B5147F971C90}"/>
          </ac:cxnSpMkLst>
        </pc:cxnChg>
      </pc:sldChg>
      <pc:sldChg chg="addSp modSp new">
        <pc:chgData name="Pablo Simon" userId="S::psimon@leedonlowerschool.co.uk::93e5ca57-212c-4ba2-b465-9b35e4e316de" providerId="AD" clId="Web-{3ADCE52C-900F-4167-8F94-A2ECB399539C}" dt="2022-03-15T18:52:48.787" v="51" actId="1076"/>
        <pc:sldMkLst>
          <pc:docMk/>
          <pc:sldMk cId="1485183721" sldId="257"/>
        </pc:sldMkLst>
        <pc:spChg chg="add mod">
          <ac:chgData name="Pablo Simon" userId="S::psimon@leedonlowerschool.co.uk::93e5ca57-212c-4ba2-b465-9b35e4e316de" providerId="AD" clId="Web-{3ADCE52C-900F-4167-8F94-A2ECB399539C}" dt="2022-03-15T18:52:04.691" v="36" actId="14100"/>
          <ac:spMkLst>
            <pc:docMk/>
            <pc:sldMk cId="1485183721" sldId="257"/>
            <ac:spMk id="2" creationId="{967820CE-256B-4AEE-9F36-205A6331AF84}"/>
          </ac:spMkLst>
        </pc:spChg>
        <pc:spChg chg="add mod">
          <ac:chgData name="Pablo Simon" userId="S::psimon@leedonlowerschool.co.uk::93e5ca57-212c-4ba2-b465-9b35e4e316de" providerId="AD" clId="Web-{3ADCE52C-900F-4167-8F94-A2ECB399539C}" dt="2022-03-15T18:52:48.787" v="51" actId="1076"/>
          <ac:spMkLst>
            <pc:docMk/>
            <pc:sldMk cId="1485183721" sldId="257"/>
            <ac:spMk id="3" creationId="{B16DCFB5-BE70-44AE-9B15-1F34680D93ED}"/>
          </ac:spMkLst>
        </pc:spChg>
      </pc:sldChg>
      <pc:sldChg chg="addSp delSp modSp new">
        <pc:chgData name="Pablo Simon" userId="S::psimon@leedonlowerschool.co.uk::93e5ca57-212c-4ba2-b465-9b35e4e316de" providerId="AD" clId="Web-{3ADCE52C-900F-4167-8F94-A2ECB399539C}" dt="2022-03-15T19:11:22.728" v="183" actId="20577"/>
        <pc:sldMkLst>
          <pc:docMk/>
          <pc:sldMk cId="3155074695" sldId="258"/>
        </pc:sldMkLst>
        <pc:spChg chg="add mod">
          <ac:chgData name="Pablo Simon" userId="S::psimon@leedonlowerschool.co.uk::93e5ca57-212c-4ba2-b465-9b35e4e316de" providerId="AD" clId="Web-{3ADCE52C-900F-4167-8F94-A2ECB399539C}" dt="2022-03-15T19:11:22.728" v="183" actId="20577"/>
          <ac:spMkLst>
            <pc:docMk/>
            <pc:sldMk cId="3155074695" sldId="258"/>
            <ac:spMk id="2" creationId="{E8DFC986-9D1A-403D-8BC2-336DC96F388C}"/>
          </ac:spMkLst>
        </pc:spChg>
        <pc:spChg chg="add mod">
          <ac:chgData name="Pablo Simon" userId="S::psimon@leedonlowerschool.co.uk::93e5ca57-212c-4ba2-b465-9b35e4e316de" providerId="AD" clId="Web-{3ADCE52C-900F-4167-8F94-A2ECB399539C}" dt="2022-03-15T18:56:57.021" v="81" actId="14100"/>
          <ac:spMkLst>
            <pc:docMk/>
            <pc:sldMk cId="3155074695" sldId="258"/>
            <ac:spMk id="4" creationId="{86700579-27B3-489B-9FCD-DCA210AA1A63}"/>
          </ac:spMkLst>
        </pc:spChg>
        <pc:spChg chg="add del">
          <ac:chgData name="Pablo Simon" userId="S::psimon@leedonlowerschool.co.uk::93e5ca57-212c-4ba2-b465-9b35e4e316de" providerId="AD" clId="Web-{3ADCE52C-900F-4167-8F94-A2ECB399539C}" dt="2022-03-15T19:08:37.062" v="127"/>
          <ac:spMkLst>
            <pc:docMk/>
            <pc:sldMk cId="3155074695" sldId="258"/>
            <ac:spMk id="5" creationId="{186AC3A2-99E7-4919-926A-55818162134B}"/>
          </ac:spMkLst>
        </pc:spChg>
        <pc:picChg chg="add mod modCrop">
          <ac:chgData name="Pablo Simon" userId="S::psimon@leedonlowerschool.co.uk::93e5ca57-212c-4ba2-b465-9b35e4e316de" providerId="AD" clId="Web-{3ADCE52C-900F-4167-8F94-A2ECB399539C}" dt="2022-03-15T19:08:49.375" v="129" actId="1076"/>
          <ac:picMkLst>
            <pc:docMk/>
            <pc:sldMk cId="3155074695" sldId="258"/>
            <ac:picMk id="6" creationId="{911EA88A-9255-4FD7-A62C-061F9F76389C}"/>
          </ac:picMkLst>
        </pc:picChg>
      </pc:sldChg>
      <pc:sldChg chg="addSp delSp modSp new">
        <pc:chgData name="Pablo Simon" userId="S::psimon@leedonlowerschool.co.uk::93e5ca57-212c-4ba2-b465-9b35e4e316de" providerId="AD" clId="Web-{3ADCE52C-900F-4167-8F94-A2ECB399539C}" dt="2022-03-15T19:02:17.805" v="109" actId="20577"/>
        <pc:sldMkLst>
          <pc:docMk/>
          <pc:sldMk cId="2690056112" sldId="259"/>
        </pc:sldMkLst>
        <pc:spChg chg="add mod">
          <ac:chgData name="Pablo Simon" userId="S::psimon@leedonlowerschool.co.uk::93e5ca57-212c-4ba2-b465-9b35e4e316de" providerId="AD" clId="Web-{3ADCE52C-900F-4167-8F94-A2ECB399539C}" dt="2022-03-15T19:02:17.805" v="109" actId="20577"/>
          <ac:spMkLst>
            <pc:docMk/>
            <pc:sldMk cId="2690056112" sldId="259"/>
            <ac:spMk id="5" creationId="{56C270A9-D417-40EE-9B0B-7C9D19AB0574}"/>
          </ac:spMkLst>
        </pc:spChg>
        <pc:picChg chg="add del mod">
          <ac:chgData name="Pablo Simon" userId="S::psimon@leedonlowerschool.co.uk::93e5ca57-212c-4ba2-b465-9b35e4e316de" providerId="AD" clId="Web-{3ADCE52C-900F-4167-8F94-A2ECB399539C}" dt="2022-03-15T19:00:45.612" v="91"/>
          <ac:picMkLst>
            <pc:docMk/>
            <pc:sldMk cId="2690056112" sldId="259"/>
            <ac:picMk id="2" creationId="{833E97BF-5B0C-41D6-8A48-368282919FEE}"/>
          </ac:picMkLst>
        </pc:picChg>
        <pc:picChg chg="add mod">
          <ac:chgData name="Pablo Simon" userId="S::psimon@leedonlowerschool.co.uk::93e5ca57-212c-4ba2-b465-9b35e4e316de" providerId="AD" clId="Web-{3ADCE52C-900F-4167-8F94-A2ECB399539C}" dt="2022-03-15T19:01:00.879" v="95" actId="1076"/>
          <ac:picMkLst>
            <pc:docMk/>
            <pc:sldMk cId="2690056112" sldId="259"/>
            <ac:picMk id="3" creationId="{199CDD96-D3C7-4B38-AADE-C12F805CDA22}"/>
          </ac:picMkLst>
        </pc:picChg>
        <pc:picChg chg="add del mod">
          <ac:chgData name="Pablo Simon" userId="S::psimon@leedonlowerschool.co.uk::93e5ca57-212c-4ba2-b465-9b35e4e316de" providerId="AD" clId="Web-{3ADCE52C-900F-4167-8F94-A2ECB399539C}" dt="2022-03-15T19:01:28.990" v="97"/>
          <ac:picMkLst>
            <pc:docMk/>
            <pc:sldMk cId="2690056112" sldId="259"/>
            <ac:picMk id="4" creationId="{E95A3A07-DBCC-4832-9043-FD1CF86E9DE6}"/>
          </ac:picMkLst>
        </pc:picChg>
      </pc:sldChg>
      <pc:sldChg chg="addSp delSp modSp new">
        <pc:chgData name="Pablo Simon" userId="S::psimon@leedonlowerschool.co.uk::93e5ca57-212c-4ba2-b465-9b35e4e316de" providerId="AD" clId="Web-{3ADCE52C-900F-4167-8F94-A2ECB399539C}" dt="2022-03-15T19:11:08.477" v="181" actId="20577"/>
        <pc:sldMkLst>
          <pc:docMk/>
          <pc:sldMk cId="969477365" sldId="260"/>
        </pc:sldMkLst>
        <pc:spChg chg="add mod">
          <ac:chgData name="Pablo Simon" userId="S::psimon@leedonlowerschool.co.uk::93e5ca57-212c-4ba2-b465-9b35e4e316de" providerId="AD" clId="Web-{3ADCE52C-900F-4167-8F94-A2ECB399539C}" dt="2022-03-15T19:11:08.477" v="181" actId="20577"/>
          <ac:spMkLst>
            <pc:docMk/>
            <pc:sldMk cId="969477365" sldId="260"/>
            <ac:spMk id="4" creationId="{70D0C45E-EA05-457D-B3F5-40ED4177230C}"/>
          </ac:spMkLst>
        </pc:spChg>
        <pc:picChg chg="add del mod">
          <ac:chgData name="Pablo Simon" userId="S::psimon@leedonlowerschool.co.uk::93e5ca57-212c-4ba2-b465-9b35e4e316de" providerId="AD" clId="Web-{3ADCE52C-900F-4167-8F94-A2ECB399539C}" dt="2022-03-15T19:02:55.105" v="114"/>
          <ac:picMkLst>
            <pc:docMk/>
            <pc:sldMk cId="969477365" sldId="260"/>
            <ac:picMk id="2" creationId="{D67C5C5E-EE4D-44AD-A955-EF815DE8D298}"/>
          </ac:picMkLst>
        </pc:picChg>
        <pc:picChg chg="add mod">
          <ac:chgData name="Pablo Simon" userId="S::psimon@leedonlowerschool.co.uk::93e5ca57-212c-4ba2-b465-9b35e4e316de" providerId="AD" clId="Web-{3ADCE52C-900F-4167-8F94-A2ECB399539C}" dt="2022-03-15T19:03:16.778" v="118" actId="1076"/>
          <ac:picMkLst>
            <pc:docMk/>
            <pc:sldMk cId="969477365" sldId="260"/>
            <ac:picMk id="3" creationId="{8D718000-A7E8-4F43-9668-604ED00F0866}"/>
          </ac:picMkLst>
        </pc:picChg>
      </pc:sldChg>
      <pc:sldChg chg="addSp delSp modSp new">
        <pc:chgData name="Pablo Simon" userId="S::psimon@leedonlowerschool.co.uk::93e5ca57-212c-4ba2-b465-9b35e4e316de" providerId="AD" clId="Web-{3ADCE52C-900F-4167-8F94-A2ECB399539C}" dt="2022-03-15T20:28:57.394" v="561" actId="1076"/>
        <pc:sldMkLst>
          <pc:docMk/>
          <pc:sldMk cId="1792628578" sldId="261"/>
        </pc:sldMkLst>
        <pc:spChg chg="add mod">
          <ac:chgData name="Pablo Simon" userId="S::psimon@leedonlowerschool.co.uk::93e5ca57-212c-4ba2-b465-9b35e4e316de" providerId="AD" clId="Web-{3ADCE52C-900F-4167-8F94-A2ECB399539C}" dt="2022-03-15T20:28:57.394" v="561" actId="1076"/>
          <ac:spMkLst>
            <pc:docMk/>
            <pc:sldMk cId="1792628578" sldId="261"/>
            <ac:spMk id="2" creationId="{6DCA10D7-A4BE-4A79-A2EA-9EF9C7F2D323}"/>
          </ac:spMkLst>
        </pc:spChg>
        <pc:spChg chg="add del mod">
          <ac:chgData name="Pablo Simon" userId="S::psimon@leedonlowerschool.co.uk::93e5ca57-212c-4ba2-b465-9b35e4e316de" providerId="AD" clId="Web-{3ADCE52C-900F-4167-8F94-A2ECB399539C}" dt="2022-03-15T19:16:26.059" v="208"/>
          <ac:spMkLst>
            <pc:docMk/>
            <pc:sldMk cId="1792628578" sldId="261"/>
            <ac:spMk id="3" creationId="{A7A74BBB-80F2-4FE5-B45F-5829C6D14FA0}"/>
          </ac:spMkLst>
        </pc:spChg>
        <pc:spChg chg="add del mod">
          <ac:chgData name="Pablo Simon" userId="S::psimon@leedonlowerschool.co.uk::93e5ca57-212c-4ba2-b465-9b35e4e316de" providerId="AD" clId="Web-{3ADCE52C-900F-4167-8F94-A2ECB399539C}" dt="2022-03-15T19:24:46.838" v="222"/>
          <ac:spMkLst>
            <pc:docMk/>
            <pc:sldMk cId="1792628578" sldId="261"/>
            <ac:spMk id="4" creationId="{992F1660-020D-4368-B5CE-411B49ED9325}"/>
          </ac:spMkLst>
        </pc:spChg>
        <pc:spChg chg="add mod">
          <ac:chgData name="Pablo Simon" userId="S::psimon@leedonlowerschool.co.uk::93e5ca57-212c-4ba2-b465-9b35e4e316de" providerId="AD" clId="Web-{3ADCE52C-900F-4167-8F94-A2ECB399539C}" dt="2022-03-15T19:26:46.251" v="250" actId="14100"/>
          <ac:spMkLst>
            <pc:docMk/>
            <pc:sldMk cId="1792628578" sldId="261"/>
            <ac:spMk id="6" creationId="{2F2E4064-0F38-4CFF-9D43-AE64AA28752E}"/>
          </ac:spMkLst>
        </pc:spChg>
        <pc:spChg chg="add mod">
          <ac:chgData name="Pablo Simon" userId="S::psimon@leedonlowerschool.co.uk::93e5ca57-212c-4ba2-b465-9b35e4e316de" providerId="AD" clId="Web-{3ADCE52C-900F-4167-8F94-A2ECB399539C}" dt="2022-03-15T20:28:47.315" v="560" actId="1076"/>
          <ac:spMkLst>
            <pc:docMk/>
            <pc:sldMk cId="1792628578" sldId="261"/>
            <ac:spMk id="7" creationId="{BA83F452-8ABA-47B5-AB47-C21F8383D90B}"/>
          </ac:spMkLst>
        </pc:spChg>
        <pc:picChg chg="add mod">
          <ac:chgData name="Pablo Simon" userId="S::psimon@leedonlowerschool.co.uk::93e5ca57-212c-4ba2-b465-9b35e4e316de" providerId="AD" clId="Web-{3ADCE52C-900F-4167-8F94-A2ECB399539C}" dt="2022-03-15T19:26:09.733" v="239" actId="14100"/>
          <ac:picMkLst>
            <pc:docMk/>
            <pc:sldMk cId="1792628578" sldId="261"/>
            <ac:picMk id="5" creationId="{0359C1B1-EB9C-48E5-A981-045120BA5211}"/>
          </ac:picMkLst>
        </pc:picChg>
      </pc:sldChg>
      <pc:sldChg chg="addSp modSp new">
        <pc:chgData name="Pablo Simon" userId="S::psimon@leedonlowerschool.co.uk::93e5ca57-212c-4ba2-b465-9b35e4e316de" providerId="AD" clId="Web-{3ADCE52C-900F-4167-8F94-A2ECB399539C}" dt="2022-03-15T20:29:46.444" v="562"/>
        <pc:sldMkLst>
          <pc:docMk/>
          <pc:sldMk cId="3986714873" sldId="262"/>
        </pc:sldMkLst>
        <pc:spChg chg="add mod">
          <ac:chgData name="Pablo Simon" userId="S::psimon@leedonlowerschool.co.uk::93e5ca57-212c-4ba2-b465-9b35e4e316de" providerId="AD" clId="Web-{3ADCE52C-900F-4167-8F94-A2ECB399539C}" dt="2022-03-15T20:29:46.444" v="562"/>
          <ac:spMkLst>
            <pc:docMk/>
            <pc:sldMk cId="3986714873" sldId="262"/>
            <ac:spMk id="2" creationId="{C36F9B37-9BF3-460D-B70D-A6D17C801435}"/>
          </ac:spMkLst>
        </pc:spChg>
      </pc:sldChg>
      <pc:sldChg chg="addSp modSp new ord">
        <pc:chgData name="Pablo Simon" userId="S::psimon@leedonlowerschool.co.uk::93e5ca57-212c-4ba2-b465-9b35e4e316de" providerId="AD" clId="Web-{3ADCE52C-900F-4167-8F94-A2ECB399539C}" dt="2022-03-15T20:12:46.226" v="538"/>
        <pc:sldMkLst>
          <pc:docMk/>
          <pc:sldMk cId="2699866828" sldId="263"/>
        </pc:sldMkLst>
        <pc:spChg chg="add mod">
          <ac:chgData name="Pablo Simon" userId="S::psimon@leedonlowerschool.co.uk::93e5ca57-212c-4ba2-b465-9b35e4e316de" providerId="AD" clId="Web-{3ADCE52C-900F-4167-8F94-A2ECB399539C}" dt="2022-03-15T19:30:54.860" v="297" actId="1076"/>
          <ac:spMkLst>
            <pc:docMk/>
            <pc:sldMk cId="2699866828" sldId="263"/>
            <ac:spMk id="2" creationId="{AEC37579-CEBE-4921-A977-6836FA605A95}"/>
          </ac:spMkLst>
        </pc:spChg>
        <pc:picChg chg="add mod modCrop">
          <ac:chgData name="Pablo Simon" userId="S::psimon@leedonlowerschool.co.uk::93e5ca57-212c-4ba2-b465-9b35e4e316de" providerId="AD" clId="Web-{3ADCE52C-900F-4167-8F94-A2ECB399539C}" dt="2022-03-15T19:30:59.532" v="298" actId="14100"/>
          <ac:picMkLst>
            <pc:docMk/>
            <pc:sldMk cId="2699866828" sldId="263"/>
            <ac:picMk id="3" creationId="{30F138D9-FA9E-4B5B-8882-FC3B353AB6F1}"/>
          </ac:picMkLst>
        </pc:picChg>
      </pc:sldChg>
      <pc:sldChg chg="new del">
        <pc:chgData name="Pablo Simon" userId="S::psimon@leedonlowerschool.co.uk::93e5ca57-212c-4ba2-b465-9b35e4e316de" providerId="AD" clId="Web-{3ADCE52C-900F-4167-8F94-A2ECB399539C}" dt="2022-03-15T20:12:47.976" v="539"/>
        <pc:sldMkLst>
          <pc:docMk/>
          <pc:sldMk cId="4000170039" sldId="264"/>
        </pc:sldMkLst>
      </pc:sldChg>
      <pc:sldChg chg="addSp delSp modSp new ord">
        <pc:chgData name="Pablo Simon" userId="S::psimon@leedonlowerschool.co.uk::93e5ca57-212c-4ba2-b465-9b35e4e316de" providerId="AD" clId="Web-{3ADCE52C-900F-4167-8F94-A2ECB399539C}" dt="2022-03-15T20:03:04.926" v="495"/>
        <pc:sldMkLst>
          <pc:docMk/>
          <pc:sldMk cId="139175839" sldId="265"/>
        </pc:sldMkLst>
        <pc:spChg chg="add mod">
          <ac:chgData name="Pablo Simon" userId="S::psimon@leedonlowerschool.co.uk::93e5ca57-212c-4ba2-b465-9b35e4e316de" providerId="AD" clId="Web-{3ADCE52C-900F-4167-8F94-A2ECB399539C}" dt="2022-03-15T19:57:13.390" v="454" actId="14100"/>
          <ac:spMkLst>
            <pc:docMk/>
            <pc:sldMk cId="139175839" sldId="265"/>
            <ac:spMk id="2" creationId="{2BDF5D4E-4DAC-4A2D-8688-333B640AA045}"/>
          </ac:spMkLst>
        </pc:spChg>
        <pc:spChg chg="add mod">
          <ac:chgData name="Pablo Simon" userId="S::psimon@leedonlowerschool.co.uk::93e5ca57-212c-4ba2-b465-9b35e4e316de" providerId="AD" clId="Web-{3ADCE52C-900F-4167-8F94-A2ECB399539C}" dt="2022-03-15T19:52:12.154" v="402" actId="1076"/>
          <ac:spMkLst>
            <pc:docMk/>
            <pc:sldMk cId="139175839" sldId="265"/>
            <ac:spMk id="4" creationId="{E3DF01AE-FDF1-4AAA-BF79-6C1E6C0F5FCB}"/>
          </ac:spMkLst>
        </pc:spChg>
        <pc:spChg chg="add del mod">
          <ac:chgData name="Pablo Simon" userId="S::psimon@leedonlowerschool.co.uk::93e5ca57-212c-4ba2-b465-9b35e4e316de" providerId="AD" clId="Web-{3ADCE52C-900F-4167-8F94-A2ECB399539C}" dt="2022-03-15T19:44:47.550" v="328"/>
          <ac:spMkLst>
            <pc:docMk/>
            <pc:sldMk cId="139175839" sldId="265"/>
            <ac:spMk id="5" creationId="{9C42BA67-2BCB-46C1-8640-FFC823A0C2C7}"/>
          </ac:spMkLst>
        </pc:spChg>
        <pc:spChg chg="add mod">
          <ac:chgData name="Pablo Simon" userId="S::psimon@leedonlowerschool.co.uk::93e5ca57-212c-4ba2-b465-9b35e4e316de" providerId="AD" clId="Web-{3ADCE52C-900F-4167-8F94-A2ECB399539C}" dt="2022-03-15T19:52:12.154" v="403" actId="1076"/>
          <ac:spMkLst>
            <pc:docMk/>
            <pc:sldMk cId="139175839" sldId="265"/>
            <ac:spMk id="6" creationId="{5B65B0D2-F440-4F0D-8690-B17688B2952C}"/>
          </ac:spMkLst>
        </pc:spChg>
        <pc:spChg chg="add del">
          <ac:chgData name="Pablo Simon" userId="S::psimon@leedonlowerschool.co.uk::93e5ca57-212c-4ba2-b465-9b35e4e316de" providerId="AD" clId="Web-{3ADCE52C-900F-4167-8F94-A2ECB399539C}" dt="2022-03-15T19:46:12.977" v="337"/>
          <ac:spMkLst>
            <pc:docMk/>
            <pc:sldMk cId="139175839" sldId="265"/>
            <ac:spMk id="7" creationId="{BED094F7-0E46-46EE-81ED-44B95225F465}"/>
          </ac:spMkLst>
        </pc:spChg>
        <pc:spChg chg="add del">
          <ac:chgData name="Pablo Simon" userId="S::psimon@leedonlowerschool.co.uk::93e5ca57-212c-4ba2-b465-9b35e4e316de" providerId="AD" clId="Web-{3ADCE52C-900F-4167-8F94-A2ECB399539C}" dt="2022-03-15T19:46:38.181" v="339"/>
          <ac:spMkLst>
            <pc:docMk/>
            <pc:sldMk cId="139175839" sldId="265"/>
            <ac:spMk id="8" creationId="{0DA5F085-1D33-4799-9592-15131C8C5CE8}"/>
          </ac:spMkLst>
        </pc:spChg>
        <pc:spChg chg="add mod">
          <ac:chgData name="Pablo Simon" userId="S::psimon@leedonlowerschool.co.uk::93e5ca57-212c-4ba2-b465-9b35e4e316de" providerId="AD" clId="Web-{3ADCE52C-900F-4167-8F94-A2ECB399539C}" dt="2022-03-15T19:59:11.428" v="485" actId="1076"/>
          <ac:spMkLst>
            <pc:docMk/>
            <pc:sldMk cId="139175839" sldId="265"/>
            <ac:spMk id="9" creationId="{7A756CB9-050C-4CC5-83FB-47E10BE503CB}"/>
          </ac:spMkLst>
        </pc:spChg>
        <pc:spChg chg="add mod">
          <ac:chgData name="Pablo Simon" userId="S::psimon@leedonlowerschool.co.uk::93e5ca57-212c-4ba2-b465-9b35e4e316de" providerId="AD" clId="Web-{3ADCE52C-900F-4167-8F94-A2ECB399539C}" dt="2022-03-15T20:02:25.596" v="494"/>
          <ac:spMkLst>
            <pc:docMk/>
            <pc:sldMk cId="139175839" sldId="265"/>
            <ac:spMk id="10" creationId="{E00DAC6C-A838-4BF1-99D5-EB2D743AAF01}"/>
          </ac:spMkLst>
        </pc:spChg>
        <pc:spChg chg="add mod">
          <ac:chgData name="Pablo Simon" userId="S::psimon@leedonlowerschool.co.uk::93e5ca57-212c-4ba2-b465-9b35e4e316de" providerId="AD" clId="Web-{3ADCE52C-900F-4167-8F94-A2ECB399539C}" dt="2022-03-15T19:56:51.998" v="453"/>
          <ac:spMkLst>
            <pc:docMk/>
            <pc:sldMk cId="139175839" sldId="265"/>
            <ac:spMk id="12" creationId="{66AD12BA-915B-4C09-9977-259E4D5800BE}"/>
          </ac:spMkLst>
        </pc:spChg>
        <pc:spChg chg="add mod">
          <ac:chgData name="Pablo Simon" userId="S::psimon@leedonlowerschool.co.uk::93e5ca57-212c-4ba2-b465-9b35e4e316de" providerId="AD" clId="Web-{3ADCE52C-900F-4167-8F94-A2ECB399539C}" dt="2022-03-15T20:02:12.392" v="492" actId="1076"/>
          <ac:spMkLst>
            <pc:docMk/>
            <pc:sldMk cId="139175839" sldId="265"/>
            <ac:spMk id="13" creationId="{1841FEFA-4141-4C1E-B646-CA64529FE809}"/>
          </ac:spMkLst>
        </pc:spChg>
        <pc:spChg chg="add del">
          <ac:chgData name="Pablo Simon" userId="S::psimon@leedonlowerschool.co.uk::93e5ca57-212c-4ba2-b465-9b35e4e316de" providerId="AD" clId="Web-{3ADCE52C-900F-4167-8F94-A2ECB399539C}" dt="2022-03-15T19:58:09.331" v="466"/>
          <ac:spMkLst>
            <pc:docMk/>
            <pc:sldMk cId="139175839" sldId="265"/>
            <ac:spMk id="14" creationId="{6E90B92D-BB5B-4449-A97E-D4A9956B9F08}"/>
          </ac:spMkLst>
        </pc:spChg>
        <pc:picChg chg="add mod">
          <ac:chgData name="Pablo Simon" userId="S::psimon@leedonlowerschool.co.uk::93e5ca57-212c-4ba2-b465-9b35e4e316de" providerId="AD" clId="Web-{3ADCE52C-900F-4167-8F94-A2ECB399539C}" dt="2022-03-15T19:40:58.740" v="318" actId="14100"/>
          <ac:picMkLst>
            <pc:docMk/>
            <pc:sldMk cId="139175839" sldId="265"/>
            <ac:picMk id="3" creationId="{A59495EA-A1C4-4539-A3BE-E397250EAD43}"/>
          </ac:picMkLst>
        </pc:picChg>
        <pc:picChg chg="add mod">
          <ac:chgData name="Pablo Simon" userId="S::psimon@leedonlowerschool.co.uk::93e5ca57-212c-4ba2-b465-9b35e4e316de" providerId="AD" clId="Web-{3ADCE52C-900F-4167-8F94-A2ECB399539C}" dt="2022-03-15T19:57:35.282" v="458" actId="1076"/>
          <ac:picMkLst>
            <pc:docMk/>
            <pc:sldMk cId="139175839" sldId="265"/>
            <ac:picMk id="11" creationId="{117695A2-855B-4745-8A80-380D630AA4B3}"/>
          </ac:picMkLst>
        </pc:picChg>
      </pc:sldChg>
      <pc:sldChg chg="addSp modSp new">
        <pc:chgData name="Pablo Simon" userId="S::psimon@leedonlowerschool.co.uk::93e5ca57-212c-4ba2-b465-9b35e4e316de" providerId="AD" clId="Web-{3ADCE52C-900F-4167-8F94-A2ECB399539C}" dt="2022-03-15T20:06:44.455" v="537" actId="1076"/>
        <pc:sldMkLst>
          <pc:docMk/>
          <pc:sldMk cId="2744656189" sldId="266"/>
        </pc:sldMkLst>
        <pc:spChg chg="add mod">
          <ac:chgData name="Pablo Simon" userId="S::psimon@leedonlowerschool.co.uk::93e5ca57-212c-4ba2-b465-9b35e4e316de" providerId="AD" clId="Web-{3ADCE52C-900F-4167-8F94-A2ECB399539C}" dt="2022-03-15T20:06:34.391" v="534" actId="20577"/>
          <ac:spMkLst>
            <pc:docMk/>
            <pc:sldMk cId="2744656189" sldId="266"/>
            <ac:spMk id="2" creationId="{C20D0092-E1ED-48FA-85BC-F883ADC2D8C6}"/>
          </ac:spMkLst>
        </pc:spChg>
        <pc:spChg chg="add mod">
          <ac:chgData name="Pablo Simon" userId="S::psimon@leedonlowerschool.co.uk::93e5ca57-212c-4ba2-b465-9b35e4e316de" providerId="AD" clId="Web-{3ADCE52C-900F-4167-8F94-A2ECB399539C}" dt="2022-03-15T20:05:42.342" v="524"/>
          <ac:spMkLst>
            <pc:docMk/>
            <pc:sldMk cId="2744656189" sldId="266"/>
            <ac:spMk id="3" creationId="{D644BDF2-179F-41CC-A248-79AF37E322B4}"/>
          </ac:spMkLst>
        </pc:spChg>
        <pc:picChg chg="add mod">
          <ac:chgData name="Pablo Simon" userId="S::psimon@leedonlowerschool.co.uk::93e5ca57-212c-4ba2-b465-9b35e4e316de" providerId="AD" clId="Web-{3ADCE52C-900F-4167-8F94-A2ECB399539C}" dt="2022-03-15T20:06:44.455" v="537" actId="1076"/>
          <ac:picMkLst>
            <pc:docMk/>
            <pc:sldMk cId="2744656189" sldId="266"/>
            <ac:picMk id="4" creationId="{E8D4FA6D-F7B0-4EAD-8828-0FB2720442D6}"/>
          </ac:picMkLst>
        </pc:picChg>
      </pc:sldChg>
      <pc:sldChg chg="addSp modSp new">
        <pc:chgData name="Pablo Simon" userId="S::psimon@leedonlowerschool.co.uk::93e5ca57-212c-4ba2-b465-9b35e4e316de" providerId="AD" clId="Web-{3ADCE52C-900F-4167-8F94-A2ECB399539C}" dt="2022-03-15T20:42:27.754" v="594" actId="1076"/>
        <pc:sldMkLst>
          <pc:docMk/>
          <pc:sldMk cId="830009132" sldId="267"/>
        </pc:sldMkLst>
        <pc:spChg chg="add mod">
          <ac:chgData name="Pablo Simon" userId="S::psimon@leedonlowerschool.co.uk::93e5ca57-212c-4ba2-b465-9b35e4e316de" providerId="AD" clId="Web-{3ADCE52C-900F-4167-8F94-A2ECB399539C}" dt="2022-03-15T20:42:27.754" v="594" actId="1076"/>
          <ac:spMkLst>
            <pc:docMk/>
            <pc:sldMk cId="830009132" sldId="267"/>
            <ac:spMk id="2" creationId="{149234D9-5E61-463C-9F03-2A18E973D3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8B8025-020F-4177-8923-A113458B02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83BF0D7-34D6-4F21-A89C-6E56A70DAA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107670-ED36-4F0A-A281-2C1CAA6A7C67}" type="datetime1">
              <a:rPr lang="en-GB" smtClean="0"/>
              <a:t>15/03/2022</a:t>
            </a:fld>
            <a:endParaRPr lang="en-GB" dirty="0"/>
          </a:p>
        </p:txBody>
      </p:sp>
      <p:sp>
        <p:nvSpPr>
          <p:cNvPr id="4" name="Footer Placeholder 3">
            <a:extLst>
              <a:ext uri="{FF2B5EF4-FFF2-40B4-BE49-F238E27FC236}">
                <a16:creationId xmlns:a16="http://schemas.microsoft.com/office/drawing/2014/main" id="{8D961BE4-40B3-4C17-94CC-EA9A790349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B8A2F4-ED8E-403F-A4B6-34FEE7ADE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7DE40-7AEB-4C7C-BC44-FA39FAEF52D2}" type="slidenum">
              <a:rPr lang="en-GB" smtClean="0"/>
              <a:t>‹#›</a:t>
            </a:fld>
            <a:endParaRPr lang="en-GB"/>
          </a:p>
        </p:txBody>
      </p:sp>
    </p:spTree>
    <p:extLst>
      <p:ext uri="{BB962C8B-B14F-4D97-AF65-F5344CB8AC3E}">
        <p14:creationId xmlns:p14="http://schemas.microsoft.com/office/powerpoint/2010/main" val="2354918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2D2D3-0165-4B5D-ADED-1331DF83D0BE}" type="datetime1">
              <a:rPr lang="en-GB" smtClean="0"/>
              <a:pPr/>
              <a:t>15/03/2022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6AA59-A65D-4FFD-9D6B-AAE6A5DDB6BE}" type="slidenum">
              <a:rPr lang="en-GB" noProof="0" smtClean="0"/>
              <a:t>‹#›</a:t>
            </a:fld>
            <a:endParaRPr lang="en-GB" noProof="0"/>
          </a:p>
        </p:txBody>
      </p:sp>
    </p:spTree>
    <p:extLst>
      <p:ext uri="{BB962C8B-B14F-4D97-AF65-F5344CB8AC3E}">
        <p14:creationId xmlns:p14="http://schemas.microsoft.com/office/powerpoint/2010/main" val="1417825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46AA59-A65D-4FFD-9D6B-AAE6A5DDB6BE}" type="slidenum">
              <a:rPr lang="en-GB" smtClean="0"/>
              <a:t>1</a:t>
            </a:fld>
            <a:endParaRPr lang="en-GB"/>
          </a:p>
        </p:txBody>
      </p:sp>
    </p:spTree>
    <p:extLst>
      <p:ext uri="{BB962C8B-B14F-4D97-AF65-F5344CB8AC3E}">
        <p14:creationId xmlns:p14="http://schemas.microsoft.com/office/powerpoint/2010/main" val="2021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rtlCol="0" anchor="b"/>
          <a:lstStyle>
            <a:lvl1pPr>
              <a:defRPr sz="7200"/>
            </a:lvl1pPr>
          </a:lstStyle>
          <a:p>
            <a:pPr rtl="0"/>
            <a:r>
              <a:rPr lang="en-GB" noProof="0"/>
              <a:t>Click to edit Master title style</a:t>
            </a:r>
          </a:p>
        </p:txBody>
      </p:sp>
      <p:sp>
        <p:nvSpPr>
          <p:cNvPr id="3" name="Subtitle 2"/>
          <p:cNvSpPr>
            <a:spLocks noGrp="1"/>
          </p:cNvSpPr>
          <p:nvPr>
            <p:ph type="subTitle" idx="1"/>
          </p:nvPr>
        </p:nvSpPr>
        <p:spPr>
          <a:xfrm>
            <a:off x="1154955" y="4777380"/>
            <a:ext cx="8825658" cy="861420"/>
          </a:xfrm>
        </p:spPr>
        <p:txBody>
          <a:bodyPr rtlCol="0"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A87CFA2D-0255-48EB-AF02-8DA9AECA4556}"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73D7790F-031A-42D6-8CE7-EF8A9E725AD9}" type="datetime1">
              <a:rPr lang="en-GB" noProof="0" smtClean="0"/>
              <a:t>15/03/2022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n-GB" noProof="0"/>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F050EB04-230C-420C-98ED-1BE8AD2CBA8C}"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n-GB" noProof="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n-GB" noProof="0"/>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E9D058B2-1E74-4EC8-8785-8F6215798FC0}"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n-GB" noProof="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n-GB"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16E4B57-ECC1-434A-BBE8-974DFAE1AFB6}"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n-GB" noProof="0"/>
              <a:t>Click to edit Master title style</a:t>
            </a:r>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fld id="{02E54EF8-E347-4531-9C66-3C0DB6CAC068}" type="datetime1">
              <a:rPr lang="en-GB" noProof="0" smtClean="0"/>
              <a:t>15/03/2022</a:t>
            </a:fld>
            <a:endParaRPr lang="en-GB" noProof="0"/>
          </a:p>
        </p:txBody>
      </p:sp>
      <p:sp>
        <p:nvSpPr>
          <p:cNvPr id="4"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n-GB" noProof="0"/>
              <a:t>Click to edit Master title style</a:t>
            </a:r>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fld id="{75D87D1D-1076-47A2-9A7C-82B4F5AB6215}" type="datetime1">
              <a:rPr lang="en-GB" noProof="0" smtClean="0"/>
              <a:t>15/03/2022</a:t>
            </a:fld>
            <a:endParaRPr lang="en-GB" noProof="0"/>
          </a:p>
        </p:txBody>
      </p:sp>
      <p:sp>
        <p:nvSpPr>
          <p:cNvPr id="4"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nchor="t" anchorCtr="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585CBAB0-3CB7-40F9-9CC7-95C1C4394573}"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n-GB" noProof="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2E16CF7-4BA9-4A3F-B8D4-018FCE9D06D8}"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3"/>
          <p:cNvSpPr>
            <a:spLocks noGrp="1"/>
          </p:cNvSpPr>
          <p:nvPr>
            <p:ph type="dt" sz="half" idx="10"/>
          </p:nvPr>
        </p:nvSpPr>
        <p:spPr/>
        <p:txBody>
          <a:bodyPr rtlCol="0"/>
          <a:lstStyle/>
          <a:p>
            <a:pPr rtl="0"/>
            <a:fld id="{447A697C-2754-4B9C-88A7-BEF0E1D7FAC5}"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1154955" y="4777381"/>
            <a:ext cx="8825658" cy="860400"/>
          </a:xfrm>
        </p:spPr>
        <p:txBody>
          <a:bodyPr rtlCol="0"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BE41F316-BA56-4184-9864-D2FEE684AE54}" type="datetime1">
              <a:rPr lang="en-GB" noProof="0" smtClean="0"/>
              <a:t>15/03/2022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6A791826-1A1E-4E8B-B47B-7793EE0D0ED8}" type="datetime1">
              <a:rPr lang="en-GB" noProof="0" smtClean="0"/>
              <a:t>15/03/2022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2B7F51C3-E899-4B72-81BD-DD436F73D70F}" type="datetime1">
              <a:rPr lang="en-GB" noProof="0" smtClean="0"/>
              <a:t>15/03/2022</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7" name="Date Placeholder 2"/>
          <p:cNvSpPr>
            <a:spLocks noGrp="1"/>
          </p:cNvSpPr>
          <p:nvPr>
            <p:ph type="dt" sz="half" idx="10"/>
          </p:nvPr>
        </p:nvSpPr>
        <p:spPr/>
        <p:txBody>
          <a:bodyPr rtlCol="0"/>
          <a:lstStyle/>
          <a:p>
            <a:pPr rtl="0"/>
            <a:fld id="{ED764339-49E9-477D-8D62-EDDD172CF2D6}" type="datetime1">
              <a:rPr lang="en-GB" noProof="0" smtClean="0"/>
              <a:t>15/03/2022</a:t>
            </a:fld>
            <a:endParaRPr lang="en-GB" noProof="0"/>
          </a:p>
        </p:txBody>
      </p:sp>
      <p:sp>
        <p:nvSpPr>
          <p:cNvPr id="5" name="Footer Placeholder 3"/>
          <p:cNvSpPr>
            <a:spLocks noGrp="1"/>
          </p:cNvSpPr>
          <p:nvPr>
            <p:ph type="ftr" sz="quarter" idx="11"/>
          </p:nvPr>
        </p:nvSpPr>
        <p:spPr/>
        <p:txBody>
          <a:bodyPr rtlCol="0"/>
          <a:lstStyle/>
          <a:p>
            <a:pPr rtl="0"/>
            <a:endParaRPr lang="en-GB" noProof="0"/>
          </a:p>
        </p:txBody>
      </p:sp>
      <p:sp>
        <p:nvSpPr>
          <p:cNvPr id="6" name="Slide Number Placeholder 4"/>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fld id="{09E0262B-C3C1-4C6D-9A9C-667433511425}" type="datetime1">
              <a:rPr lang="en-GB" noProof="0" smtClean="0"/>
              <a:t>15/03/2022</a:t>
            </a:fld>
            <a:endParaRPr lang="en-GB" noProof="0"/>
          </a:p>
        </p:txBody>
      </p:sp>
      <p:sp>
        <p:nvSpPr>
          <p:cNvPr id="5" name="Footer Placeholder 2"/>
          <p:cNvSpPr>
            <a:spLocks noGrp="1"/>
          </p:cNvSpPr>
          <p:nvPr>
            <p:ph type="ftr" sz="quarter" idx="11"/>
          </p:nvPr>
        </p:nvSpPr>
        <p:spPr/>
        <p:txBody>
          <a:bodyPr rtlCol="0"/>
          <a:lstStyle/>
          <a:p>
            <a:pPr rtl="0"/>
            <a:endParaRPr lang="en-GB" noProof="0"/>
          </a:p>
        </p:txBody>
      </p:sp>
      <p:sp>
        <p:nvSpPr>
          <p:cNvPr id="6" name="Slide Number Placeholder 3"/>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n-GB" noProof="0"/>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7" name="Date Placeholder 4"/>
          <p:cNvSpPr>
            <a:spLocks noGrp="1"/>
          </p:cNvSpPr>
          <p:nvPr>
            <p:ph type="dt" sz="half" idx="10"/>
          </p:nvPr>
        </p:nvSpPr>
        <p:spPr/>
        <p:txBody>
          <a:bodyPr rtlCol="0"/>
          <a:lstStyle/>
          <a:p>
            <a:pPr rtl="0"/>
            <a:fld id="{0A17EDFE-3B2D-409E-815B-664566D1B138}" type="datetime1">
              <a:rPr lang="en-GB" noProof="0" smtClean="0"/>
              <a:t>15/03/2022</a:t>
            </a:fld>
            <a:endParaRPr lang="en-GB" noProof="0"/>
          </a:p>
        </p:txBody>
      </p:sp>
      <p:sp>
        <p:nvSpPr>
          <p:cNvPr id="5" name="Footer Placeholder 5"/>
          <p:cNvSpPr>
            <a:spLocks noGrp="1"/>
          </p:cNvSpPr>
          <p:nvPr>
            <p:ph type="ftr" sz="quarter" idx="11"/>
          </p:nvPr>
        </p:nvSpPr>
        <p:spPr/>
        <p:txBody>
          <a:bodyPr rtlCol="0"/>
          <a:lstStyle/>
          <a:p>
            <a:pPr rtl="0"/>
            <a:endParaRPr lang="en-GB" noProof="0"/>
          </a:p>
        </p:txBody>
      </p:sp>
      <p:sp>
        <p:nvSpPr>
          <p:cNvPr id="6"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n-GB" noProof="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81BEC05C-0C7D-4CFC-AB94-3D6075A054D5}" type="datetime1">
              <a:rPr lang="en-GB" noProof="0" smtClean="0"/>
              <a:t>15/03/2022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n-GB" noProof="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3446B9D6-22F8-4AB0-ACFB-10DA600FE9C2}" type="datetime1">
              <a:rPr lang="en-GB" noProof="0" smtClean="0"/>
              <a:t>15/03/2022</a:t>
            </a:fld>
            <a:endParaRPr lang="en-GB" noProof="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GB" noProof="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en-GB" noProof="0" smtClean="0"/>
              <a:t>‹#›</a:t>
            </a:fld>
            <a:endParaRPr lang="en-GB"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ac2raZsttq8?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n13_crCrWH4?feature=oembed" TargetMode="External"/><Relationship Id="rId6" Type="http://schemas.openxmlformats.org/officeDocument/2006/relationships/hyperlink" Target="http://www.youtube.com/watch?v=n13_crCrWH4&#8203;" TargetMode="External"/><Relationship Id="rId5" Type="http://schemas.openxmlformats.org/officeDocument/2006/relationships/image" Target="../media/image12.jpeg"/><Relationship Id="rId4" Type="http://schemas.openxmlformats.org/officeDocument/2006/relationships/hyperlink" Target="https://es.wikipedia.org/wiki/Archivo:Masclet%C3%A1_en_Valencia._3-3-2017.og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7"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p:cNvSpPr>
            <a:spLocks noGrp="1"/>
          </p:cNvSpPr>
          <p:nvPr>
            <p:ph type="subTitle" idx="1"/>
          </p:nvPr>
        </p:nvSpPr>
        <p:spPr>
          <a:xfrm>
            <a:off x="1154955" y="4777380"/>
            <a:ext cx="6974911" cy="861420"/>
          </a:xfrm>
        </p:spPr>
        <p:txBody>
          <a:bodyPr rtlCol="0">
            <a:normAutofit/>
          </a:bodyPr>
          <a:lstStyle/>
          <a:p>
            <a:r>
              <a:rPr lang="en-GB" sz="2400" b="1" dirty="0">
                <a:solidFill>
                  <a:schemeClr val="tx1">
                    <a:lumMod val="85000"/>
                    <a:lumOff val="15000"/>
                  </a:schemeClr>
                </a:solidFill>
              </a:rPr>
              <a:t>De </a:t>
            </a:r>
            <a:r>
              <a:rPr lang="en-GB" sz="2400" b="1" dirty="0" err="1">
                <a:solidFill>
                  <a:schemeClr val="tx1">
                    <a:lumMod val="85000"/>
                    <a:lumOff val="15000"/>
                  </a:schemeClr>
                </a:solidFill>
              </a:rPr>
              <a:t>valencia</a:t>
            </a:r>
            <a:endParaRPr lang="en-GB" sz="2400" b="1" dirty="0">
              <a:solidFill>
                <a:schemeClr val="tx1">
                  <a:lumMod val="85000"/>
                  <a:lumOff val="15000"/>
                </a:schemeClr>
              </a:solidFill>
            </a:endParaRPr>
          </a:p>
        </p:txBody>
      </p:sp>
      <p:sp>
        <p:nvSpPr>
          <p:cNvPr id="2" name="Title 1"/>
          <p:cNvSpPr>
            <a:spLocks noGrp="1"/>
          </p:cNvSpPr>
          <p:nvPr>
            <p:ph type="ctrTitle"/>
          </p:nvPr>
        </p:nvSpPr>
        <p:spPr>
          <a:xfrm>
            <a:off x="1154955" y="1447800"/>
            <a:ext cx="6974915" cy="3329581"/>
          </a:xfrm>
        </p:spPr>
        <p:txBody>
          <a:bodyPr rtlCol="0">
            <a:normAutofit/>
          </a:bodyPr>
          <a:lstStyle/>
          <a:p>
            <a:r>
              <a:rPr lang="en-GB" sz="9650" dirty="0"/>
              <a:t>Las </a:t>
            </a:r>
            <a:r>
              <a:rPr lang="en-GB" sz="9650" dirty="0" err="1"/>
              <a:t>fallas</a:t>
            </a: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97343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37579-CEBE-4921-A977-6836FA605A95}"/>
              </a:ext>
            </a:extLst>
          </p:cNvPr>
          <p:cNvSpPr txBox="1"/>
          <p:nvPr/>
        </p:nvSpPr>
        <p:spPr>
          <a:xfrm>
            <a:off x="770626" y="684362"/>
            <a:ext cx="794780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t>This is the </a:t>
            </a:r>
            <a:r>
              <a:rPr lang="en-GB" sz="3200" b="1" dirty="0" err="1"/>
              <a:t>falla</a:t>
            </a:r>
            <a:r>
              <a:rPr lang="en-GB" sz="3200" b="1" dirty="0"/>
              <a:t> that won in 2021.</a:t>
            </a:r>
            <a:endParaRPr lang="en-US" sz="3200" b="1" dirty="0"/>
          </a:p>
          <a:p>
            <a:endParaRPr lang="en-GB" sz="3200" b="1" dirty="0"/>
          </a:p>
          <a:p>
            <a:endParaRPr lang="en-GB" sz="3200" b="1" dirty="0"/>
          </a:p>
          <a:p>
            <a:r>
              <a:rPr lang="en-GB" sz="3200" b="1" dirty="0"/>
              <a:t>What do you think?</a:t>
            </a:r>
          </a:p>
        </p:txBody>
      </p:sp>
      <p:pic>
        <p:nvPicPr>
          <p:cNvPr id="3" name="Picture 3" descr="A picture containing toy, decorated, colorful&#10;&#10;Description automatically generated">
            <a:extLst>
              <a:ext uri="{FF2B5EF4-FFF2-40B4-BE49-F238E27FC236}">
                <a16:creationId xmlns:a16="http://schemas.microsoft.com/office/drawing/2014/main" id="{30F138D9-FA9E-4B5B-8882-FC3B353AB6F1}"/>
              </a:ext>
            </a:extLst>
          </p:cNvPr>
          <p:cNvPicPr>
            <a:picLocks noChangeAspect="1"/>
          </p:cNvPicPr>
          <p:nvPr/>
        </p:nvPicPr>
        <p:blipFill rotWithShape="1">
          <a:blip r:embed="rId2"/>
          <a:srcRect l="11364" t="8312" r="6061" b="6801"/>
          <a:stretch/>
        </p:blipFill>
        <p:spPr>
          <a:xfrm>
            <a:off x="4896930" y="1306483"/>
            <a:ext cx="6783742" cy="5238690"/>
          </a:xfrm>
          <a:prstGeom prst="rect">
            <a:avLst/>
          </a:prstGeom>
        </p:spPr>
      </p:pic>
    </p:spTree>
    <p:extLst>
      <p:ext uri="{BB962C8B-B14F-4D97-AF65-F5344CB8AC3E}">
        <p14:creationId xmlns:p14="http://schemas.microsoft.com/office/powerpoint/2010/main" val="269986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234D9-5E61-463C-9F03-2A18E973D32F}"/>
              </a:ext>
            </a:extLst>
          </p:cNvPr>
          <p:cNvSpPr txBox="1"/>
          <p:nvPr/>
        </p:nvSpPr>
        <p:spPr>
          <a:xfrm>
            <a:off x="3042248" y="1388853"/>
            <a:ext cx="62512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t>Enjoy Las </a:t>
            </a:r>
            <a:r>
              <a:rPr lang="en-GB" sz="3600" b="1" dirty="0" err="1"/>
              <a:t>fallas</a:t>
            </a:r>
            <a:r>
              <a:rPr lang="en-GB" sz="3600" b="1" dirty="0"/>
              <a:t> at </a:t>
            </a:r>
            <a:r>
              <a:rPr lang="en-GB" sz="3600" b="1" dirty="0" err="1"/>
              <a:t>Leedon</a:t>
            </a:r>
            <a:r>
              <a:rPr lang="en-GB" sz="3600" b="1" dirty="0"/>
              <a:t>!</a:t>
            </a:r>
            <a:endParaRPr lang="en-US" sz="3600" b="1" dirty="0"/>
          </a:p>
        </p:txBody>
      </p:sp>
      <p:pic>
        <p:nvPicPr>
          <p:cNvPr id="3" name="Picture 3" descr="IMG_0473.JPG">
            <a:extLst>
              <a:ext uri="{FF2B5EF4-FFF2-40B4-BE49-F238E27FC236}">
                <a16:creationId xmlns:a16="http://schemas.microsoft.com/office/drawing/2014/main" id="{BE126C32-1905-40BE-A09C-78A25C9E4E51}"/>
              </a:ext>
            </a:extLst>
          </p:cNvPr>
          <p:cNvPicPr>
            <a:picLocks noChangeAspect="1"/>
          </p:cNvPicPr>
          <p:nvPr/>
        </p:nvPicPr>
        <p:blipFill>
          <a:blip r:embed="rId2"/>
          <a:stretch>
            <a:fillRect/>
          </a:stretch>
        </p:blipFill>
        <p:spPr>
          <a:xfrm rot="10800000">
            <a:off x="3171646" y="2227773"/>
            <a:ext cx="5661803" cy="4257135"/>
          </a:xfrm>
          <a:prstGeom prst="rect">
            <a:avLst/>
          </a:prstGeom>
        </p:spPr>
      </p:pic>
      <p:sp>
        <p:nvSpPr>
          <p:cNvPr id="4" name="TextBox 3">
            <a:extLst>
              <a:ext uri="{FF2B5EF4-FFF2-40B4-BE49-F238E27FC236}">
                <a16:creationId xmlns:a16="http://schemas.microsoft.com/office/drawing/2014/main" id="{51CA9A2F-E51C-4CF1-B48D-CAB7E83109B3}"/>
              </a:ext>
            </a:extLst>
          </p:cNvPr>
          <p:cNvSpPr txBox="1"/>
          <p:nvPr/>
        </p:nvSpPr>
        <p:spPr>
          <a:xfrm>
            <a:off x="9037608" y="5860211"/>
            <a:ext cx="1650521"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March 2017</a:t>
            </a:r>
            <a:endParaRPr lang="en-US" dirty="0"/>
          </a:p>
        </p:txBody>
      </p:sp>
    </p:spTree>
    <p:extLst>
      <p:ext uri="{BB962C8B-B14F-4D97-AF65-F5344CB8AC3E}">
        <p14:creationId xmlns:p14="http://schemas.microsoft.com/office/powerpoint/2010/main" val="83000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820CE-256B-4AEE-9F36-205A6331AF84}"/>
              </a:ext>
            </a:extLst>
          </p:cNvPr>
          <p:cNvSpPr txBox="1"/>
          <p:nvPr/>
        </p:nvSpPr>
        <p:spPr>
          <a:xfrm>
            <a:off x="770627" y="2467155"/>
            <a:ext cx="1009002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Open Sans"/>
                <a:ea typeface="Open Sans"/>
                <a:cs typeface="Open Sans"/>
              </a:rPr>
              <a:t>San José (Saint Joseph), the patron saint of carpenters, is the official focus for the festival. It all started back in the Middle Ages when carpenters used to hang up planks of wood called ‘parots’ in the winter to support their candles when they were working. At the onset of spring these pieces of wood would be burned as a way of celebrating the end of dark, winter working days.</a:t>
            </a:r>
            <a:endParaRPr lang="en-US" sz="2800" b="1">
              <a:solidFill>
                <a:srgbClr val="FFFFFF"/>
              </a:solidFill>
            </a:endParaRPr>
          </a:p>
        </p:txBody>
      </p:sp>
      <p:sp>
        <p:nvSpPr>
          <p:cNvPr id="3" name="TextBox 2">
            <a:extLst>
              <a:ext uri="{FF2B5EF4-FFF2-40B4-BE49-F238E27FC236}">
                <a16:creationId xmlns:a16="http://schemas.microsoft.com/office/drawing/2014/main" id="{B16DCFB5-BE70-44AE-9B15-1F34680D93ED}"/>
              </a:ext>
            </a:extLst>
          </p:cNvPr>
          <p:cNvSpPr txBox="1"/>
          <p:nvPr/>
        </p:nvSpPr>
        <p:spPr>
          <a:xfrm>
            <a:off x="770626" y="56934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u="sng" dirty="0">
                <a:latin typeface="Calibri"/>
                <a:cs typeface="Calibri"/>
              </a:rPr>
              <a:t>HISTORY</a:t>
            </a:r>
            <a:endParaRPr lang="en-US" sz="3600" b="1" u="sng" dirty="0">
              <a:latin typeface="Calibri"/>
              <a:cs typeface="Calibri"/>
            </a:endParaRPr>
          </a:p>
        </p:txBody>
      </p:sp>
    </p:spTree>
    <p:extLst>
      <p:ext uri="{BB962C8B-B14F-4D97-AF65-F5344CB8AC3E}">
        <p14:creationId xmlns:p14="http://schemas.microsoft.com/office/powerpoint/2010/main" val="148518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DFC986-9D1A-403D-8BC2-336DC96F388C}"/>
              </a:ext>
            </a:extLst>
          </p:cNvPr>
          <p:cNvSpPr txBox="1"/>
          <p:nvPr/>
        </p:nvSpPr>
        <p:spPr>
          <a:xfrm>
            <a:off x="770626" y="1633268"/>
            <a:ext cx="636629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FFFF"/>
                </a:solidFill>
                <a:latin typeface="Calibri"/>
                <a:cs typeface="Calibri"/>
              </a:rPr>
              <a:t>Today, </a:t>
            </a:r>
            <a:r>
              <a:rPr lang="en-US" sz="3200" b="1" u="sng" dirty="0" err="1">
                <a:solidFill>
                  <a:srgbClr val="FFFFFF"/>
                </a:solidFill>
                <a:latin typeface="Calibri"/>
                <a:cs typeface="Calibri"/>
              </a:rPr>
              <a:t>fallas</a:t>
            </a:r>
            <a:r>
              <a:rPr lang="en-US" sz="3200" b="1" u="sng" dirty="0">
                <a:solidFill>
                  <a:srgbClr val="FFFFFF"/>
                </a:solidFill>
                <a:latin typeface="Calibri"/>
                <a:cs typeface="Calibri"/>
              </a:rPr>
              <a:t> </a:t>
            </a:r>
            <a:r>
              <a:rPr lang="en-US" sz="3200" b="1" dirty="0">
                <a:solidFill>
                  <a:srgbClr val="FFFFFF"/>
                </a:solidFill>
                <a:latin typeface="Calibri"/>
                <a:cs typeface="Calibri"/>
              </a:rPr>
              <a:t>are models made of wire, paper and cardboard that form true works of art. They can reach 20 meters tall. </a:t>
            </a:r>
          </a:p>
          <a:p>
            <a:br>
              <a:rPr lang="en-US" sz="3200" b="1" dirty="0">
                <a:latin typeface="Calibri"/>
                <a:cs typeface="Calibri"/>
              </a:rPr>
            </a:br>
            <a:r>
              <a:rPr lang="en-US" sz="3200" b="1" dirty="0">
                <a:solidFill>
                  <a:srgbClr val="FFFFFF"/>
                </a:solidFill>
                <a:latin typeface="Calibri"/>
                <a:cs typeface="Calibri"/>
              </a:rPr>
              <a:t>They usually have a central figure which is surrounded by smaller figures that are called </a:t>
            </a:r>
            <a:r>
              <a:rPr lang="en-US" sz="3200" b="1" u="sng" dirty="0">
                <a:solidFill>
                  <a:srgbClr val="FFFFFF"/>
                </a:solidFill>
                <a:latin typeface="Calibri"/>
                <a:cs typeface="Calibri"/>
              </a:rPr>
              <a:t>‘</a:t>
            </a:r>
            <a:r>
              <a:rPr lang="en-US" sz="3200" b="1" u="sng" dirty="0" err="1">
                <a:solidFill>
                  <a:srgbClr val="FFFFFF"/>
                </a:solidFill>
                <a:latin typeface="Calibri"/>
                <a:cs typeface="Calibri"/>
              </a:rPr>
              <a:t>ninots</a:t>
            </a:r>
            <a:r>
              <a:rPr lang="en-US" sz="3200" b="1" u="sng" dirty="0">
                <a:solidFill>
                  <a:srgbClr val="FFFFFF"/>
                </a:solidFill>
                <a:latin typeface="Calibri"/>
                <a:cs typeface="Calibri"/>
              </a:rPr>
              <a:t>’</a:t>
            </a:r>
            <a:r>
              <a:rPr lang="en-US" sz="3200" b="1" dirty="0">
                <a:solidFill>
                  <a:srgbClr val="FFFFFF"/>
                </a:solidFill>
                <a:latin typeface="Calibri"/>
                <a:cs typeface="Calibri"/>
              </a:rPr>
              <a:t>.</a:t>
            </a:r>
            <a:endParaRPr lang="en-US" sz="3200" b="1">
              <a:solidFill>
                <a:srgbClr val="FFFFFF"/>
              </a:solidFill>
              <a:latin typeface="Calibri"/>
              <a:cs typeface="Calibri"/>
            </a:endParaRPr>
          </a:p>
        </p:txBody>
      </p:sp>
      <p:sp>
        <p:nvSpPr>
          <p:cNvPr id="4" name="TextBox 3">
            <a:extLst>
              <a:ext uri="{FF2B5EF4-FFF2-40B4-BE49-F238E27FC236}">
                <a16:creationId xmlns:a16="http://schemas.microsoft.com/office/drawing/2014/main" id="{86700579-27B3-489B-9FCD-DCA210AA1A63}"/>
              </a:ext>
            </a:extLst>
          </p:cNvPr>
          <p:cNvSpPr txBox="1"/>
          <p:nvPr/>
        </p:nvSpPr>
        <p:spPr>
          <a:xfrm>
            <a:off x="770626" y="569344"/>
            <a:ext cx="4008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u="sng" dirty="0">
                <a:latin typeface="Calibri"/>
                <a:cs typeface="Calibri"/>
              </a:rPr>
              <a:t>LAS FALLAS TODAY</a:t>
            </a:r>
          </a:p>
        </p:txBody>
      </p:sp>
      <p:pic>
        <p:nvPicPr>
          <p:cNvPr id="6" name="Picture 6" descr="A picture containing outdoor, person, crowd&#10;&#10;Description automatically generated">
            <a:extLst>
              <a:ext uri="{FF2B5EF4-FFF2-40B4-BE49-F238E27FC236}">
                <a16:creationId xmlns:a16="http://schemas.microsoft.com/office/drawing/2014/main" id="{911EA88A-9255-4FD7-A62C-061F9F76389C}"/>
              </a:ext>
            </a:extLst>
          </p:cNvPr>
          <p:cNvPicPr>
            <a:picLocks noChangeAspect="1"/>
          </p:cNvPicPr>
          <p:nvPr/>
        </p:nvPicPr>
        <p:blipFill rotWithShape="1">
          <a:blip r:embed="rId2"/>
          <a:srcRect l="12565" r="18325" b="781"/>
          <a:stretch/>
        </p:blipFill>
        <p:spPr>
          <a:xfrm>
            <a:off x="7312325" y="1637582"/>
            <a:ext cx="4598769" cy="4388060"/>
          </a:xfrm>
          <a:prstGeom prst="rect">
            <a:avLst/>
          </a:prstGeom>
        </p:spPr>
      </p:pic>
    </p:spTree>
    <p:extLst>
      <p:ext uri="{BB962C8B-B14F-4D97-AF65-F5344CB8AC3E}">
        <p14:creationId xmlns:p14="http://schemas.microsoft.com/office/powerpoint/2010/main" val="315507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decorated, sport, dancer, ride&#10;&#10;Description automatically generated">
            <a:extLst>
              <a:ext uri="{FF2B5EF4-FFF2-40B4-BE49-F238E27FC236}">
                <a16:creationId xmlns:a16="http://schemas.microsoft.com/office/drawing/2014/main" id="{199CDD96-D3C7-4B38-AADE-C12F805CDA22}"/>
              </a:ext>
            </a:extLst>
          </p:cNvPr>
          <p:cNvPicPr>
            <a:picLocks noChangeAspect="1"/>
          </p:cNvPicPr>
          <p:nvPr/>
        </p:nvPicPr>
        <p:blipFill>
          <a:blip r:embed="rId2"/>
          <a:stretch>
            <a:fillRect/>
          </a:stretch>
        </p:blipFill>
        <p:spPr>
          <a:xfrm>
            <a:off x="439947" y="1106337"/>
            <a:ext cx="7070784" cy="5306682"/>
          </a:xfrm>
          <a:prstGeom prst="rect">
            <a:avLst/>
          </a:prstGeom>
        </p:spPr>
      </p:pic>
      <p:sp>
        <p:nvSpPr>
          <p:cNvPr id="5" name="TextBox 4">
            <a:extLst>
              <a:ext uri="{FF2B5EF4-FFF2-40B4-BE49-F238E27FC236}">
                <a16:creationId xmlns:a16="http://schemas.microsoft.com/office/drawing/2014/main" id="{56C270A9-D417-40EE-9B0B-7C9D19AB0574}"/>
              </a:ext>
            </a:extLst>
          </p:cNvPr>
          <p:cNvSpPr txBox="1"/>
          <p:nvPr/>
        </p:nvSpPr>
        <p:spPr>
          <a:xfrm>
            <a:off x="7959306" y="1949570"/>
            <a:ext cx="396527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dirty="0">
                <a:latin typeface="Calibri"/>
                <a:cs typeface="Calibri"/>
              </a:rPr>
              <a:t>Falla </a:t>
            </a:r>
            <a:r>
              <a:rPr lang="en-US" sz="3200" b="1" dirty="0">
                <a:latin typeface="Calibri"/>
                <a:cs typeface="Calibri"/>
              </a:rPr>
              <a:t>is the name given to each one of the gigantic, sculpted structures of cardboard, wood and sometimes cork, which humorously portray events and personalities.</a:t>
            </a:r>
          </a:p>
        </p:txBody>
      </p:sp>
    </p:spTree>
    <p:extLst>
      <p:ext uri="{BB962C8B-B14F-4D97-AF65-F5344CB8AC3E}">
        <p14:creationId xmlns:p14="http://schemas.microsoft.com/office/powerpoint/2010/main" val="269005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10;&#10;Description automatically generated">
            <a:extLst>
              <a:ext uri="{FF2B5EF4-FFF2-40B4-BE49-F238E27FC236}">
                <a16:creationId xmlns:a16="http://schemas.microsoft.com/office/drawing/2014/main" id="{8D718000-A7E8-4F43-9668-604ED00F0866}"/>
              </a:ext>
            </a:extLst>
          </p:cNvPr>
          <p:cNvPicPr>
            <a:picLocks noChangeAspect="1"/>
          </p:cNvPicPr>
          <p:nvPr/>
        </p:nvPicPr>
        <p:blipFill>
          <a:blip r:embed="rId2"/>
          <a:stretch>
            <a:fillRect/>
          </a:stretch>
        </p:blipFill>
        <p:spPr>
          <a:xfrm>
            <a:off x="5371381" y="1199271"/>
            <a:ext cx="6711350" cy="4675118"/>
          </a:xfrm>
          <a:prstGeom prst="rect">
            <a:avLst/>
          </a:prstGeom>
        </p:spPr>
      </p:pic>
      <p:sp>
        <p:nvSpPr>
          <p:cNvPr id="4" name="TextBox 3">
            <a:extLst>
              <a:ext uri="{FF2B5EF4-FFF2-40B4-BE49-F238E27FC236}">
                <a16:creationId xmlns:a16="http://schemas.microsoft.com/office/drawing/2014/main" id="{70D0C45E-EA05-457D-B3F5-40ED4177230C}"/>
              </a:ext>
            </a:extLst>
          </p:cNvPr>
          <p:cNvSpPr txBox="1"/>
          <p:nvPr/>
        </p:nvSpPr>
        <p:spPr>
          <a:xfrm>
            <a:off x="598098" y="1201947"/>
            <a:ext cx="461225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rebuchet MS"/>
              </a:rPr>
              <a:t>The </a:t>
            </a:r>
            <a:r>
              <a:rPr lang="en-US" sz="2800" b="1" u="sng" dirty="0" err="1">
                <a:latin typeface="Trebuchet MS"/>
              </a:rPr>
              <a:t>ninots</a:t>
            </a:r>
            <a:r>
              <a:rPr lang="en-US" sz="2800" b="1" u="sng" dirty="0">
                <a:latin typeface="Trebuchet MS"/>
              </a:rPr>
              <a:t> (</a:t>
            </a:r>
            <a:r>
              <a:rPr lang="en-US" sz="2800" b="1" u="sng" dirty="0" err="1">
                <a:latin typeface="Trebuchet MS"/>
              </a:rPr>
              <a:t>nih</a:t>
            </a:r>
            <a:r>
              <a:rPr lang="en-US" sz="2800" b="1" u="sng" dirty="0">
                <a:latin typeface="Trebuchet MS"/>
              </a:rPr>
              <a:t>-nots) </a:t>
            </a:r>
            <a:r>
              <a:rPr lang="en-US" sz="2800" b="1" dirty="0">
                <a:latin typeface="Trebuchet MS"/>
              </a:rPr>
              <a:t>are the individual figures that make up the scenes in the Fallas monuments.</a:t>
            </a:r>
            <a:endParaRPr lang="en-US" sz="2800" b="1">
              <a:latin typeface="Century Gothic" panose="020B0502020202020204"/>
            </a:endParaRPr>
          </a:p>
          <a:p>
            <a:endParaRPr lang="en-US" sz="2800" b="1" dirty="0">
              <a:latin typeface="Trebuchet MS"/>
            </a:endParaRPr>
          </a:p>
          <a:p>
            <a:endParaRPr lang="en-US" sz="2800" b="1" dirty="0">
              <a:latin typeface="Trebuchet MS"/>
            </a:endParaRPr>
          </a:p>
          <a:p>
            <a:r>
              <a:rPr lang="en-US" sz="2800" b="1" dirty="0">
                <a:latin typeface="Trebuchet MS"/>
              </a:rPr>
              <a:t>The best one is saved and goes to a museum.</a:t>
            </a:r>
          </a:p>
        </p:txBody>
      </p:sp>
    </p:spTree>
    <p:extLst>
      <p:ext uri="{BB962C8B-B14F-4D97-AF65-F5344CB8AC3E}">
        <p14:creationId xmlns:p14="http://schemas.microsoft.com/office/powerpoint/2010/main" val="96947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A10D7-A4BE-4A79-A2EA-9EF9C7F2D323}"/>
              </a:ext>
            </a:extLst>
          </p:cNvPr>
          <p:cNvSpPr txBox="1"/>
          <p:nvPr/>
        </p:nvSpPr>
        <p:spPr>
          <a:xfrm>
            <a:off x="324929" y="1130061"/>
            <a:ext cx="878169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latin typeface="Twinkl"/>
              </a:rPr>
              <a:t>All of the </a:t>
            </a:r>
            <a:r>
              <a:rPr lang="en-US" sz="2800" b="1" dirty="0" err="1">
                <a:solidFill>
                  <a:srgbClr val="FFFFFF"/>
                </a:solidFill>
                <a:latin typeface="Twinkl"/>
              </a:rPr>
              <a:t>fallas</a:t>
            </a:r>
            <a:r>
              <a:rPr lang="en-US" sz="2800" b="1" dirty="0">
                <a:solidFill>
                  <a:srgbClr val="FFFFFF"/>
                </a:solidFill>
                <a:latin typeface="Twinkl"/>
              </a:rPr>
              <a:t> enter a contest and those that do not win are burnt on the</a:t>
            </a:r>
            <a:endParaRPr lang="en-US" sz="2800" b="1" dirty="0">
              <a:solidFill>
                <a:srgbClr val="FFFFFF"/>
              </a:solidFill>
              <a:latin typeface="Century Gothic" panose="020B0502020202020204"/>
            </a:endParaRPr>
          </a:p>
          <a:p>
            <a:r>
              <a:rPr lang="en-US" sz="2800" b="1" dirty="0">
                <a:solidFill>
                  <a:srgbClr val="FFFFFF"/>
                </a:solidFill>
                <a:latin typeface="Twinkl"/>
              </a:rPr>
              <a:t>night of the 19th of March. </a:t>
            </a:r>
            <a:endParaRPr lang="en-US" sz="2800" b="1" dirty="0">
              <a:solidFill>
                <a:srgbClr val="FFFFFF"/>
              </a:solidFill>
              <a:latin typeface="Century Gothic" panose="020B0502020202020204"/>
            </a:endParaRPr>
          </a:p>
          <a:p>
            <a:r>
              <a:rPr lang="en-US" sz="2800" b="1" dirty="0">
                <a:solidFill>
                  <a:srgbClr val="FFFFFF"/>
                </a:solidFill>
                <a:latin typeface="Twinkl"/>
              </a:rPr>
              <a:t>This is what is called</a:t>
            </a:r>
            <a:endParaRPr lang="en-US" sz="2800" b="1" dirty="0">
              <a:solidFill>
                <a:srgbClr val="FFFFFF"/>
              </a:solidFill>
              <a:latin typeface="Century Gothic" panose="020B0502020202020204"/>
            </a:endParaRPr>
          </a:p>
          <a:p>
            <a:r>
              <a:rPr lang="en-US" sz="2800" b="1" dirty="0">
                <a:solidFill>
                  <a:srgbClr val="FFFFFF"/>
                </a:solidFill>
                <a:latin typeface="Twinkl"/>
              </a:rPr>
              <a:t> </a:t>
            </a:r>
            <a:r>
              <a:rPr lang="en-US" sz="2800" b="1" u="sng" dirty="0">
                <a:solidFill>
                  <a:srgbClr val="FFFFFF"/>
                </a:solidFill>
                <a:latin typeface="Twinkl"/>
              </a:rPr>
              <a:t>‘</a:t>
            </a:r>
            <a:r>
              <a:rPr lang="en-US" sz="2800" b="1" u="sng" dirty="0" err="1">
                <a:solidFill>
                  <a:srgbClr val="FFFFFF"/>
                </a:solidFill>
                <a:latin typeface="Twinkl"/>
              </a:rPr>
              <a:t>cremá</a:t>
            </a:r>
            <a:r>
              <a:rPr lang="en-US" sz="2800" b="1" u="sng" dirty="0">
                <a:solidFill>
                  <a:srgbClr val="FFFFFF"/>
                </a:solidFill>
                <a:latin typeface="Twinkl"/>
              </a:rPr>
              <a:t>’</a:t>
            </a:r>
            <a:r>
              <a:rPr lang="en-US" sz="2800" b="1" dirty="0">
                <a:solidFill>
                  <a:srgbClr val="FFFFFF"/>
                </a:solidFill>
                <a:latin typeface="Twinkl"/>
              </a:rPr>
              <a:t>. </a:t>
            </a:r>
            <a:endParaRPr lang="en-US" sz="2800" b="1">
              <a:solidFill>
                <a:srgbClr val="FFFFFF"/>
              </a:solidFill>
              <a:latin typeface="Century Gothic" panose="020B0502020202020204"/>
            </a:endParaRPr>
          </a:p>
          <a:p>
            <a:endParaRPr lang="en-US" sz="2800" b="1" dirty="0">
              <a:solidFill>
                <a:srgbClr val="FFFFFF"/>
              </a:solidFill>
              <a:latin typeface="Twinkl"/>
            </a:endParaRPr>
          </a:p>
          <a:p>
            <a:r>
              <a:rPr lang="en-US" sz="2800" b="1" dirty="0">
                <a:solidFill>
                  <a:srgbClr val="FFFFFF"/>
                </a:solidFill>
                <a:latin typeface="Twinkl"/>
              </a:rPr>
              <a:t>The </a:t>
            </a:r>
            <a:r>
              <a:rPr lang="en-US" sz="2800" b="1" dirty="0" err="1">
                <a:solidFill>
                  <a:srgbClr val="FFFFFF"/>
                </a:solidFill>
                <a:latin typeface="Twinkl"/>
              </a:rPr>
              <a:t>fallas</a:t>
            </a:r>
            <a:r>
              <a:rPr lang="en-US" sz="2800" b="1" dirty="0">
                <a:solidFill>
                  <a:srgbClr val="FFFFFF"/>
                </a:solidFill>
                <a:latin typeface="Twinkl"/>
              </a:rPr>
              <a:t> that win the </a:t>
            </a:r>
            <a:endParaRPr lang="en-US" sz="2800" b="1">
              <a:solidFill>
                <a:srgbClr val="FFFFFF"/>
              </a:solidFill>
              <a:latin typeface="Century Gothic" panose="020B0502020202020204"/>
            </a:endParaRPr>
          </a:p>
          <a:p>
            <a:r>
              <a:rPr lang="en-US" sz="2800" b="1" dirty="0">
                <a:solidFill>
                  <a:srgbClr val="FFFFFF"/>
                </a:solidFill>
                <a:latin typeface="Twinkl"/>
              </a:rPr>
              <a:t>prizes are pardoned and </a:t>
            </a:r>
            <a:endParaRPr lang="en-US" sz="2800" b="1" dirty="0">
              <a:solidFill>
                <a:srgbClr val="FFFFFF"/>
              </a:solidFill>
              <a:latin typeface="Century Gothic" panose="020B0502020202020204"/>
            </a:endParaRPr>
          </a:p>
          <a:p>
            <a:r>
              <a:rPr lang="en-US" sz="2800" b="1" dirty="0">
                <a:solidFill>
                  <a:srgbClr val="FFFFFF"/>
                </a:solidFill>
                <a:latin typeface="Twinkl"/>
              </a:rPr>
              <a:t>not burnt. </a:t>
            </a:r>
            <a:endParaRPr lang="en-US" sz="2800" b="1">
              <a:solidFill>
                <a:srgbClr val="FFFFFF"/>
              </a:solidFill>
            </a:endParaRPr>
          </a:p>
        </p:txBody>
      </p:sp>
      <p:pic>
        <p:nvPicPr>
          <p:cNvPr id="5" name="Online Media 4" title="La Crema Plaza de la Merced Fallas 2017">
            <a:hlinkClick r:id="" action="ppaction://media"/>
            <a:extLst>
              <a:ext uri="{FF2B5EF4-FFF2-40B4-BE49-F238E27FC236}">
                <a16:creationId xmlns:a16="http://schemas.microsoft.com/office/drawing/2014/main" id="{0359C1B1-EB9C-48E5-A981-045120BA5211}"/>
              </a:ext>
            </a:extLst>
          </p:cNvPr>
          <p:cNvPicPr>
            <a:picLocks noRot="1" noChangeAspect="1"/>
          </p:cNvPicPr>
          <p:nvPr>
            <a:videoFile r:link="rId1"/>
          </p:nvPr>
        </p:nvPicPr>
        <p:blipFill>
          <a:blip r:embed="rId3"/>
          <a:stretch>
            <a:fillRect/>
          </a:stretch>
        </p:blipFill>
        <p:spPr>
          <a:xfrm>
            <a:off x="4826000" y="1748170"/>
            <a:ext cx="7198262" cy="4943172"/>
          </a:xfrm>
          <a:prstGeom prst="rect">
            <a:avLst/>
          </a:prstGeom>
        </p:spPr>
      </p:pic>
      <p:sp>
        <p:nvSpPr>
          <p:cNvPr id="6" name="TextBox 5">
            <a:extLst>
              <a:ext uri="{FF2B5EF4-FFF2-40B4-BE49-F238E27FC236}">
                <a16:creationId xmlns:a16="http://schemas.microsoft.com/office/drawing/2014/main" id="{2F2E4064-0F38-4CFF-9D43-AE64AA28752E}"/>
              </a:ext>
            </a:extLst>
          </p:cNvPr>
          <p:cNvSpPr txBox="1"/>
          <p:nvPr/>
        </p:nvSpPr>
        <p:spPr>
          <a:xfrm>
            <a:off x="1791419" y="6119004"/>
            <a:ext cx="3605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Watch up to minute 2:00</a:t>
            </a:r>
            <a:endParaRPr lang="en-US" dirty="0"/>
          </a:p>
        </p:txBody>
      </p:sp>
      <p:sp>
        <p:nvSpPr>
          <p:cNvPr id="7" name="TextBox 6">
            <a:extLst>
              <a:ext uri="{FF2B5EF4-FFF2-40B4-BE49-F238E27FC236}">
                <a16:creationId xmlns:a16="http://schemas.microsoft.com/office/drawing/2014/main" id="{BA83F452-8ABA-47B5-AB47-C21F8383D90B}"/>
              </a:ext>
            </a:extLst>
          </p:cNvPr>
          <p:cNvSpPr txBox="1"/>
          <p:nvPr/>
        </p:nvSpPr>
        <p:spPr>
          <a:xfrm>
            <a:off x="324928" y="3249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u="sng" dirty="0"/>
              <a:t>THE CONTEST</a:t>
            </a:r>
            <a:endParaRPr lang="en-US" sz="2800" b="1" u="sng" dirty="0"/>
          </a:p>
        </p:txBody>
      </p:sp>
    </p:spTree>
    <p:extLst>
      <p:ext uri="{BB962C8B-B14F-4D97-AF65-F5344CB8AC3E}">
        <p14:creationId xmlns:p14="http://schemas.microsoft.com/office/powerpoint/2010/main" val="179262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F9B37-9BF3-460D-B70D-A6D17C801435}"/>
              </a:ext>
            </a:extLst>
          </p:cNvPr>
          <p:cNvSpPr txBox="1"/>
          <p:nvPr/>
        </p:nvSpPr>
        <p:spPr>
          <a:xfrm>
            <a:off x="598098" y="1618891"/>
            <a:ext cx="10909538"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latin typeface="Trebuchet MS"/>
              </a:rPr>
              <a:t>Symbolically, the “Falleros” throw everything that is considered to be superfluous, harmful or simply unusable onto the bonfire and, by doing so, aim to make a new start and regenerate the spirit. This objective has always been the basis of this kind of pagan rite, since ancient times.</a:t>
            </a:r>
            <a:endParaRPr lang="en-US" sz="3200" b="1"/>
          </a:p>
        </p:txBody>
      </p:sp>
    </p:spTree>
    <p:extLst>
      <p:ext uri="{BB962C8B-B14F-4D97-AF65-F5344CB8AC3E}">
        <p14:creationId xmlns:p14="http://schemas.microsoft.com/office/powerpoint/2010/main" val="39867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0D0092-E1ED-48FA-85BC-F883ADC2D8C6}"/>
              </a:ext>
            </a:extLst>
          </p:cNvPr>
          <p:cNvSpPr txBox="1"/>
          <p:nvPr/>
        </p:nvSpPr>
        <p:spPr>
          <a:xfrm>
            <a:off x="439948" y="1532626"/>
            <a:ext cx="11125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latin typeface="Trebuchet MS"/>
              </a:rPr>
              <a:t>The two “</a:t>
            </a:r>
            <a:r>
              <a:rPr lang="en-US" sz="2800" b="1" dirty="0" err="1">
                <a:solidFill>
                  <a:srgbClr val="FFFFFF"/>
                </a:solidFill>
                <a:latin typeface="Trebuchet MS"/>
              </a:rPr>
              <a:t>Falleras</a:t>
            </a:r>
            <a:r>
              <a:rPr lang="en-US" sz="2800" b="1" dirty="0">
                <a:solidFill>
                  <a:srgbClr val="FFFFFF"/>
                </a:solidFill>
                <a:latin typeface="Trebuchet MS"/>
              </a:rPr>
              <a:t> </a:t>
            </a:r>
            <a:r>
              <a:rPr lang="en-US" sz="2800" b="1" dirty="0" err="1">
                <a:solidFill>
                  <a:srgbClr val="FFFFFF"/>
                </a:solidFill>
                <a:latin typeface="Trebuchet MS"/>
              </a:rPr>
              <a:t>Mayores</a:t>
            </a:r>
            <a:r>
              <a:rPr lang="en-US" sz="2800" b="1" dirty="0">
                <a:solidFill>
                  <a:srgbClr val="FFFFFF"/>
                </a:solidFill>
                <a:latin typeface="Trebuchet MS"/>
              </a:rPr>
              <a:t> de Valencia” (one adult and one child) are the queens of the fiesta, the official representatives of the entire Fallas </a:t>
            </a:r>
            <a:r>
              <a:rPr lang="en-US" sz="2800" b="1" dirty="0" err="1">
                <a:solidFill>
                  <a:srgbClr val="FFFFFF"/>
                </a:solidFill>
                <a:latin typeface="Trebuchet MS"/>
              </a:rPr>
              <a:t>organisation</a:t>
            </a:r>
            <a:r>
              <a:rPr lang="en-US" sz="2800" b="1" dirty="0">
                <a:solidFill>
                  <a:srgbClr val="FFFFFF"/>
                </a:solidFill>
                <a:latin typeface="Trebuchet MS"/>
              </a:rPr>
              <a:t>. The child selected bears the title of “</a:t>
            </a:r>
            <a:r>
              <a:rPr lang="en-US" sz="2800" b="1" dirty="0" err="1">
                <a:solidFill>
                  <a:srgbClr val="FFFFFF"/>
                </a:solidFill>
                <a:latin typeface="Trebuchet MS"/>
              </a:rPr>
              <a:t>Fallera</a:t>
            </a:r>
            <a:r>
              <a:rPr lang="en-US" sz="2800" b="1" dirty="0">
                <a:solidFill>
                  <a:srgbClr val="FFFFFF"/>
                </a:solidFill>
                <a:latin typeface="Trebuchet MS"/>
              </a:rPr>
              <a:t> Mayor </a:t>
            </a:r>
            <a:r>
              <a:rPr lang="en-US" sz="2800" b="1" dirty="0" err="1">
                <a:solidFill>
                  <a:srgbClr val="FFFFFF"/>
                </a:solidFill>
                <a:latin typeface="Trebuchet MS"/>
              </a:rPr>
              <a:t>Infantil</a:t>
            </a:r>
            <a:r>
              <a:rPr lang="en-US" sz="2800" b="1" dirty="0">
                <a:solidFill>
                  <a:srgbClr val="FFFFFF"/>
                </a:solidFill>
                <a:latin typeface="Trebuchet MS"/>
              </a:rPr>
              <a:t> de Valencia”.</a:t>
            </a:r>
            <a:endParaRPr lang="en-US" sz="2800" b="1" dirty="0">
              <a:solidFill>
                <a:srgbClr val="FFFFFF"/>
              </a:solidFill>
              <a:latin typeface="Century Gothic" panose="020B0502020202020204"/>
            </a:endParaRPr>
          </a:p>
          <a:p>
            <a:br>
              <a:rPr lang="en-US" sz="2800" b="1" dirty="0"/>
            </a:br>
            <a:r>
              <a:rPr lang="en-US" sz="2800" b="1" dirty="0">
                <a:solidFill>
                  <a:srgbClr val="FFFFFF"/>
                </a:solidFill>
                <a:latin typeface="Trebuchet MS"/>
              </a:rPr>
              <a:t>These titles have reached a considerable </a:t>
            </a:r>
            <a:endParaRPr lang="en-US" sz="2800" b="1" dirty="0">
              <a:solidFill>
                <a:srgbClr val="FFFFFF"/>
              </a:solidFill>
              <a:latin typeface="Century Gothic" panose="020B0502020202020204"/>
            </a:endParaRPr>
          </a:p>
          <a:p>
            <a:r>
              <a:rPr lang="en-US" sz="2800" b="1" dirty="0">
                <a:solidFill>
                  <a:srgbClr val="FFFFFF"/>
                </a:solidFill>
                <a:latin typeface="Trebuchet MS"/>
              </a:rPr>
              <a:t>level of importance and they frequently </a:t>
            </a:r>
            <a:endParaRPr lang="en-US" sz="2800" b="1">
              <a:solidFill>
                <a:srgbClr val="FFFFFF"/>
              </a:solidFill>
              <a:latin typeface="Century Gothic" panose="020B0502020202020204"/>
            </a:endParaRPr>
          </a:p>
          <a:p>
            <a:r>
              <a:rPr lang="en-US" sz="2800" b="1" dirty="0">
                <a:solidFill>
                  <a:srgbClr val="FFFFFF"/>
                </a:solidFill>
                <a:latin typeface="Trebuchet MS"/>
              </a:rPr>
              <a:t>appear at the city’s most significant </a:t>
            </a:r>
            <a:endParaRPr lang="en-US" sz="2800" b="1">
              <a:solidFill>
                <a:srgbClr val="FFFFFF"/>
              </a:solidFill>
              <a:latin typeface="Century Gothic" panose="020B0502020202020204"/>
            </a:endParaRPr>
          </a:p>
          <a:p>
            <a:r>
              <a:rPr lang="en-US" sz="2800" b="1" dirty="0">
                <a:solidFill>
                  <a:srgbClr val="FFFFFF"/>
                </a:solidFill>
                <a:latin typeface="Trebuchet MS"/>
              </a:rPr>
              <a:t>events throughout the year.</a:t>
            </a:r>
            <a:endParaRPr lang="en-US" sz="2800" b="1" dirty="0">
              <a:solidFill>
                <a:srgbClr val="FFFFFF"/>
              </a:solidFill>
            </a:endParaRPr>
          </a:p>
        </p:txBody>
      </p:sp>
      <p:sp>
        <p:nvSpPr>
          <p:cNvPr id="3" name="TextBox 2">
            <a:extLst>
              <a:ext uri="{FF2B5EF4-FFF2-40B4-BE49-F238E27FC236}">
                <a16:creationId xmlns:a16="http://schemas.microsoft.com/office/drawing/2014/main" id="{D644BDF2-179F-41CC-A248-79AF37E322B4}"/>
              </a:ext>
            </a:extLst>
          </p:cNvPr>
          <p:cNvSpPr txBox="1"/>
          <p:nvPr/>
        </p:nvSpPr>
        <p:spPr>
          <a:xfrm>
            <a:off x="439947" y="526211"/>
            <a:ext cx="67688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u="sng" dirty="0" err="1">
                <a:latin typeface="Calibri"/>
                <a:ea typeface="+mn-lt"/>
                <a:cs typeface="Calibri"/>
              </a:rPr>
              <a:t>FALLERAS</a:t>
            </a:r>
            <a:r>
              <a:rPr lang="en-GB" sz="3600" b="1" u="sng" dirty="0">
                <a:latin typeface="Calibri"/>
                <a:ea typeface="+mn-lt"/>
                <a:cs typeface="Calibri"/>
              </a:rPr>
              <a:t> </a:t>
            </a:r>
            <a:r>
              <a:rPr lang="en-GB" sz="3600" b="1" u="sng" dirty="0" err="1">
                <a:latin typeface="Calibri"/>
                <a:ea typeface="+mn-lt"/>
                <a:cs typeface="Calibri"/>
              </a:rPr>
              <a:t>MAYORES</a:t>
            </a:r>
            <a:r>
              <a:rPr lang="en-GB" sz="3600" b="1" u="sng" dirty="0">
                <a:latin typeface="Calibri"/>
                <a:ea typeface="+mn-lt"/>
                <a:cs typeface="Calibri"/>
              </a:rPr>
              <a:t> DE VALENCIA</a:t>
            </a:r>
            <a:endParaRPr lang="en-US" sz="3600" b="1" u="sng" dirty="0">
              <a:latin typeface="Calibri"/>
              <a:cs typeface="Calibri"/>
            </a:endParaRPr>
          </a:p>
        </p:txBody>
      </p:sp>
      <p:pic>
        <p:nvPicPr>
          <p:cNvPr id="4" name="Picture 4">
            <a:extLst>
              <a:ext uri="{FF2B5EF4-FFF2-40B4-BE49-F238E27FC236}">
                <a16:creationId xmlns:a16="http://schemas.microsoft.com/office/drawing/2014/main" id="{E8D4FA6D-F7B0-4EAD-8828-0FB2720442D6}"/>
              </a:ext>
            </a:extLst>
          </p:cNvPr>
          <p:cNvPicPr>
            <a:picLocks noChangeAspect="1"/>
          </p:cNvPicPr>
          <p:nvPr/>
        </p:nvPicPr>
        <p:blipFill>
          <a:blip r:embed="rId2"/>
          <a:stretch>
            <a:fillRect/>
          </a:stretch>
        </p:blipFill>
        <p:spPr>
          <a:xfrm>
            <a:off x="7499231" y="3009382"/>
            <a:ext cx="4511614" cy="3441537"/>
          </a:xfrm>
          <a:prstGeom prst="rect">
            <a:avLst/>
          </a:prstGeom>
        </p:spPr>
      </p:pic>
    </p:spTree>
    <p:extLst>
      <p:ext uri="{BB962C8B-B14F-4D97-AF65-F5344CB8AC3E}">
        <p14:creationId xmlns:p14="http://schemas.microsoft.com/office/powerpoint/2010/main" val="274465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F5D4E-4DAC-4A2D-8688-333B640AA045}"/>
              </a:ext>
            </a:extLst>
          </p:cNvPr>
          <p:cNvSpPr txBox="1"/>
          <p:nvPr/>
        </p:nvSpPr>
        <p:spPr>
          <a:xfrm>
            <a:off x="785004" y="1173192"/>
            <a:ext cx="97737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FFFFF"/>
                </a:solidFill>
                <a:latin typeface="Calibri"/>
                <a:cs typeface="Calibri"/>
              </a:rPr>
              <a:t>The mascletà is the huge firecracker display which takes place at 2pm every day during the festival.</a:t>
            </a:r>
          </a:p>
        </p:txBody>
      </p:sp>
      <p:pic>
        <p:nvPicPr>
          <p:cNvPr id="3" name="Picture 3" descr="A picture containing train, smoke, steam, track&#10;&#10;Description automatically generated">
            <a:extLst>
              <a:ext uri="{FF2B5EF4-FFF2-40B4-BE49-F238E27FC236}">
                <a16:creationId xmlns:a16="http://schemas.microsoft.com/office/drawing/2014/main" id="{A59495EA-A1C4-4539-A3BE-E397250EAD43}"/>
              </a:ext>
            </a:extLst>
          </p:cNvPr>
          <p:cNvPicPr>
            <a:picLocks noChangeAspect="1"/>
          </p:cNvPicPr>
          <p:nvPr/>
        </p:nvPicPr>
        <p:blipFill>
          <a:blip r:embed="rId3"/>
          <a:stretch>
            <a:fillRect/>
          </a:stretch>
        </p:blipFill>
        <p:spPr>
          <a:xfrm>
            <a:off x="785004" y="2643997"/>
            <a:ext cx="5618670" cy="3755364"/>
          </a:xfrm>
          <a:prstGeom prst="rect">
            <a:avLst/>
          </a:prstGeom>
        </p:spPr>
      </p:pic>
      <p:sp>
        <p:nvSpPr>
          <p:cNvPr id="4" name="Isosceles Triangle 3">
            <a:extLst>
              <a:ext uri="{FF2B5EF4-FFF2-40B4-BE49-F238E27FC236}">
                <a16:creationId xmlns:a16="http://schemas.microsoft.com/office/drawing/2014/main" id="{E3DF01AE-FDF1-4AAA-BF79-6C1E6C0F5FCB}"/>
              </a:ext>
            </a:extLst>
          </p:cNvPr>
          <p:cNvSpPr/>
          <p:nvPr/>
        </p:nvSpPr>
        <p:spPr>
          <a:xfrm rot="5400000">
            <a:off x="6974629" y="2784894"/>
            <a:ext cx="1063924" cy="920150"/>
          </a:xfrm>
          <a:prstGeom prs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B65B0D2-F440-4F0D-8690-B17688B2952C}"/>
              </a:ext>
            </a:extLst>
          </p:cNvPr>
          <p:cNvSpPr txBox="1"/>
          <p:nvPr/>
        </p:nvSpPr>
        <p:spPr>
          <a:xfrm>
            <a:off x="7052633" y="3055727"/>
            <a:ext cx="859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chemeClr val="bg1"/>
                </a:solidFill>
                <a:hlinkClick r:id="rId4">
                  <a:extLst>
                    <a:ext uri="{A12FA001-AC4F-418D-AE19-62706E023703}">
                      <ahyp:hlinkClr xmlns:ahyp="http://schemas.microsoft.com/office/drawing/2018/hyperlinkcolor" val="tx"/>
                    </a:ext>
                  </a:extLst>
                </a:hlinkClick>
              </a:rPr>
              <a:t>PLAY</a:t>
            </a:r>
            <a:endParaRPr lang="en-GB" b="1">
              <a:solidFill>
                <a:schemeClr val="bg1"/>
              </a:solidFill>
            </a:endParaRPr>
          </a:p>
        </p:txBody>
      </p:sp>
      <p:sp>
        <p:nvSpPr>
          <p:cNvPr id="9" name="TextBox 8">
            <a:extLst>
              <a:ext uri="{FF2B5EF4-FFF2-40B4-BE49-F238E27FC236}">
                <a16:creationId xmlns:a16="http://schemas.microsoft.com/office/drawing/2014/main" id="{7A756CB9-050C-4CC5-83FB-47E10BE503CB}"/>
              </a:ext>
            </a:extLst>
          </p:cNvPr>
          <p:cNvSpPr txBox="1"/>
          <p:nvPr/>
        </p:nvSpPr>
        <p:spPr>
          <a:xfrm>
            <a:off x="7567523" y="2420429"/>
            <a:ext cx="2743200"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dirty="0">
                <a:latin typeface="Calibri"/>
                <a:cs typeface="Calibri"/>
              </a:rPr>
              <a:t>Press </a:t>
            </a:r>
            <a:r>
              <a:rPr lang="en-GB" sz="1600" dirty="0">
                <a:latin typeface="Calibri"/>
                <a:cs typeface="Calibri"/>
              </a:rPr>
              <a:t>play </a:t>
            </a:r>
            <a:r>
              <a:rPr lang="en-GB" sz="1500" dirty="0">
                <a:latin typeface="Calibri"/>
                <a:cs typeface="Calibri"/>
              </a:rPr>
              <a:t>and listen to the audio of one of the </a:t>
            </a:r>
            <a:r>
              <a:rPr lang="en-GB" sz="1500" b="1" dirty="0" err="1">
                <a:latin typeface="Calibri"/>
                <a:ea typeface="+mn-lt"/>
                <a:cs typeface="Calibri"/>
              </a:rPr>
              <a:t>mascletàs</a:t>
            </a:r>
            <a:r>
              <a:rPr lang="en-GB" sz="1500" b="1" dirty="0">
                <a:latin typeface="Calibri"/>
                <a:ea typeface="+mn-lt"/>
                <a:cs typeface="Calibri"/>
              </a:rPr>
              <a:t>.</a:t>
            </a:r>
            <a:endParaRPr lang="en-US" sz="1500">
              <a:latin typeface="Calibri"/>
              <a:cs typeface="Calibri"/>
            </a:endParaRPr>
          </a:p>
        </p:txBody>
      </p:sp>
      <p:sp>
        <p:nvSpPr>
          <p:cNvPr id="10" name="TextBox 9">
            <a:extLst>
              <a:ext uri="{FF2B5EF4-FFF2-40B4-BE49-F238E27FC236}">
                <a16:creationId xmlns:a16="http://schemas.microsoft.com/office/drawing/2014/main" id="{E00DAC6C-A838-4BF1-99D5-EB2D743AAF01}"/>
              </a:ext>
            </a:extLst>
          </p:cNvPr>
          <p:cNvSpPr txBox="1"/>
          <p:nvPr/>
        </p:nvSpPr>
        <p:spPr>
          <a:xfrm>
            <a:off x="9248775" y="3957907"/>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Video of one </a:t>
            </a:r>
            <a:r>
              <a:rPr lang="en-GB" sz="1600" b="1" dirty="0" err="1">
                <a:latin typeface="Calibri"/>
                <a:cs typeface="Calibri"/>
              </a:rPr>
              <a:t>mascletà</a:t>
            </a:r>
          </a:p>
          <a:p>
            <a:r>
              <a:rPr lang="en-GB" sz="1600" b="1" dirty="0">
                <a:latin typeface="Calibri"/>
                <a:cs typeface="Calibri"/>
              </a:rPr>
              <a:t>(only for specific audience</a:t>
            </a:r>
          </a:p>
          <a:p>
            <a:r>
              <a:rPr lang="en-GB" sz="1600" b="1" dirty="0">
                <a:latin typeface="Calibri"/>
                <a:cs typeface="Calibri"/>
              </a:rPr>
              <a:t>Play from minute 2:00)</a:t>
            </a:r>
            <a:endParaRPr lang="en-GB" sz="1600" dirty="0"/>
          </a:p>
        </p:txBody>
      </p:sp>
      <p:pic>
        <p:nvPicPr>
          <p:cNvPr id="11" name="Online Media 10" title="La Mascletà - The Mascletà (English version)">
            <a:hlinkClick r:id="" action="ppaction://media"/>
            <a:extLst>
              <a:ext uri="{FF2B5EF4-FFF2-40B4-BE49-F238E27FC236}">
                <a16:creationId xmlns:a16="http://schemas.microsoft.com/office/drawing/2014/main" id="{117695A2-855B-4745-8A80-380D630AA4B3}"/>
              </a:ext>
            </a:extLst>
          </p:cNvPr>
          <p:cNvPicPr>
            <a:picLocks noRot="1" noChangeAspect="1"/>
          </p:cNvPicPr>
          <p:nvPr>
            <a:videoFile r:link="rId1"/>
          </p:nvPr>
        </p:nvPicPr>
        <p:blipFill>
          <a:blip r:embed="rId5"/>
          <a:stretch>
            <a:fillRect/>
          </a:stretch>
        </p:blipFill>
        <p:spPr>
          <a:xfrm>
            <a:off x="9685547" y="4954318"/>
            <a:ext cx="1849887" cy="1018157"/>
          </a:xfrm>
          <a:prstGeom prst="rect">
            <a:avLst/>
          </a:prstGeom>
        </p:spPr>
      </p:pic>
      <p:sp>
        <p:nvSpPr>
          <p:cNvPr id="12" name="TextBox 11">
            <a:extLst>
              <a:ext uri="{FF2B5EF4-FFF2-40B4-BE49-F238E27FC236}">
                <a16:creationId xmlns:a16="http://schemas.microsoft.com/office/drawing/2014/main" id="{66AD12BA-915B-4C09-9977-259E4D5800BE}"/>
              </a:ext>
            </a:extLst>
          </p:cNvPr>
          <p:cNvSpPr txBox="1"/>
          <p:nvPr/>
        </p:nvSpPr>
        <p:spPr>
          <a:xfrm>
            <a:off x="785004" y="439947"/>
            <a:ext cx="32607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u="sng" dirty="0">
                <a:latin typeface="Calibri"/>
                <a:cs typeface="Calibri"/>
              </a:rPr>
              <a:t>LA MASCLETA</a:t>
            </a:r>
            <a:endParaRPr lang="en-US" sz="3600" b="1" u="sng" dirty="0">
              <a:latin typeface="Calibri"/>
              <a:cs typeface="Calibri"/>
            </a:endParaRPr>
          </a:p>
        </p:txBody>
      </p:sp>
      <p:sp>
        <p:nvSpPr>
          <p:cNvPr id="13" name="TextBox 12">
            <a:extLst>
              <a:ext uri="{FF2B5EF4-FFF2-40B4-BE49-F238E27FC236}">
                <a16:creationId xmlns:a16="http://schemas.microsoft.com/office/drawing/2014/main" id="{1841FEFA-4141-4C1E-B646-CA64529FE809}"/>
              </a:ext>
            </a:extLst>
          </p:cNvPr>
          <p:cNvSpPr txBox="1"/>
          <p:nvPr/>
        </p:nvSpPr>
        <p:spPr>
          <a:xfrm>
            <a:off x="9857117" y="6090248"/>
            <a:ext cx="1549880" cy="30777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000000"/>
                </a:solidFill>
                <a:hlinkClick r:id="rId6">
                  <a:extLst>
                    <a:ext uri="{A12FA001-AC4F-418D-AE19-62706E023703}">
                      <ahyp:hlinkClr xmlns:ahyp="http://schemas.microsoft.com/office/drawing/2018/hyperlinkcolor" val="tx"/>
                    </a:ext>
                  </a:extLst>
                </a:hlinkClick>
              </a:rPr>
              <a:t>Link to video</a:t>
            </a:r>
            <a:endParaRPr lang="en-US" sz="1400" b="1" dirty="0">
              <a:solidFill>
                <a:srgbClr val="000000"/>
              </a:solidFill>
            </a:endParaRPr>
          </a:p>
        </p:txBody>
      </p:sp>
    </p:spTree>
    <p:extLst>
      <p:ext uri="{BB962C8B-B14F-4D97-AF65-F5344CB8AC3E}">
        <p14:creationId xmlns:p14="http://schemas.microsoft.com/office/powerpoint/2010/main" val="139175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Words>
  <Application>Microsoft Office PowerPoint</Application>
  <PresentationFormat>Widescreen</PresentationFormat>
  <Paragraphs>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Las fallas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265</cp:revision>
  <dcterms:created xsi:type="dcterms:W3CDTF">2022-03-15T18:49:48Z</dcterms:created>
  <dcterms:modified xsi:type="dcterms:W3CDTF">2022-03-15T20:59:39Z</dcterms:modified>
</cp:coreProperties>
</file>