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C934A-4860-4503-9A97-7CEA74E09DE3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6B5B2-9DFC-49FE-8DC5-09C474531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0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B5B2-9DFC-49FE-8DC5-09C4745311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8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5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6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9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6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0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4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8DEB-9CC3-4319-A211-7F19C78596D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BAAE-0D2D-45A1-B0E4-8778FA34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5690" r="16766" b="5444"/>
          <a:stretch/>
        </p:blipFill>
        <p:spPr bwMode="auto">
          <a:xfrm>
            <a:off x="600201" y="476672"/>
            <a:ext cx="25768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8933" y="473193"/>
            <a:ext cx="46724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Paul Klee was a Swiss artist. His work is full of colour and shape. Have a look at some of his pictures with your child.</a:t>
            </a:r>
          </a:p>
          <a:p>
            <a:endParaRPr lang="en-GB" dirty="0"/>
          </a:p>
          <a:p>
            <a:r>
              <a:rPr lang="en-GB" dirty="0" smtClean="0"/>
              <a:t>You can talk about shape, colour and texture.</a:t>
            </a:r>
          </a:p>
          <a:p>
            <a:r>
              <a:rPr lang="en-GB" dirty="0" smtClean="0"/>
              <a:t>What shapes can they see? How many sides and corners do these shapes have? Are the sides straight or curved? What objects has Paul Klee created using familiar shapes?</a:t>
            </a:r>
          </a:p>
          <a:p>
            <a:endParaRPr lang="en-GB" dirty="0"/>
          </a:p>
          <a:p>
            <a:r>
              <a:rPr lang="en-GB" dirty="0" smtClean="0"/>
              <a:t>You could have a go at making a picture in this style in many different ways,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Cutting up and collaging colourful used magazines or wrapping paper;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Using paints, crayons, felt </a:t>
            </a:r>
            <a:r>
              <a:rPr lang="en-GB" dirty="0" smtClean="0"/>
              <a:t>tips or any media </a:t>
            </a:r>
            <a:r>
              <a:rPr lang="en-GB" smtClean="0"/>
              <a:t>you like </a:t>
            </a:r>
            <a:r>
              <a:rPr lang="en-GB" dirty="0" smtClean="0"/>
              <a:t>to completely cover a sheet of paper to cut into shapes </a:t>
            </a:r>
            <a:r>
              <a:rPr lang="en-GB" smtClean="0"/>
              <a:t>and </a:t>
            </a:r>
            <a:r>
              <a:rPr lang="en-GB" smtClean="0"/>
              <a:t>collage.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Enjoy talking about these art works – which ones do you like and why, and have fun creating your own work of art inspired by Paul Klee!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1" y="4149080"/>
            <a:ext cx="2213388" cy="24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158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Leedon Lower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Crabbe</dc:creator>
  <cp:lastModifiedBy>Jane Crabbe</cp:lastModifiedBy>
  <cp:revision>7</cp:revision>
  <dcterms:created xsi:type="dcterms:W3CDTF">2020-03-16T16:29:47Z</dcterms:created>
  <dcterms:modified xsi:type="dcterms:W3CDTF">2020-03-18T10:08:17Z</dcterms:modified>
</cp:coreProperties>
</file>