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1" r:id="rId2"/>
    <p:sldId id="256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2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0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78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3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5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6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7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7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0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2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5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ECC45B-E125-4B78-B36D-093F4F30B98C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ABDDDF-05C7-4D3F-8B03-2044E5FF2E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qZ_hJu9zA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D094C-CF7E-3182-615E-8AAA0E04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DB29-7B15-7549-AFD7-7461E0645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919" y="618929"/>
            <a:ext cx="9215919" cy="840001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Important events in English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E8380-68F7-2D58-16F2-9F2885C4F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137" y="1458930"/>
            <a:ext cx="8335363" cy="506516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1066 -The Battle of Hastings</a:t>
            </a:r>
          </a:p>
          <a:p>
            <a:r>
              <a:rPr lang="en-GB" dirty="0">
                <a:solidFill>
                  <a:srgbClr val="FF0000"/>
                </a:solidFill>
              </a:rPr>
              <a:t>1215 - The Magna Carta</a:t>
            </a:r>
          </a:p>
          <a:p>
            <a:r>
              <a:rPr lang="en-GB" dirty="0">
                <a:solidFill>
                  <a:srgbClr val="FF0000"/>
                </a:solidFill>
              </a:rPr>
              <a:t>1346 – The Black Plague</a:t>
            </a:r>
          </a:p>
          <a:p>
            <a:r>
              <a:rPr lang="en-GB" dirty="0">
                <a:solidFill>
                  <a:srgbClr val="FF0000"/>
                </a:solidFill>
              </a:rPr>
              <a:t>1455 – The War of the Roses</a:t>
            </a:r>
          </a:p>
          <a:p>
            <a:r>
              <a:rPr lang="en-GB" dirty="0">
                <a:solidFill>
                  <a:srgbClr val="FF0000"/>
                </a:solidFill>
              </a:rPr>
              <a:t>1564 – William Shakespeare</a:t>
            </a:r>
          </a:p>
          <a:p>
            <a:r>
              <a:rPr lang="en-GB" dirty="0">
                <a:solidFill>
                  <a:srgbClr val="FF0000"/>
                </a:solidFill>
              </a:rPr>
              <a:t>1605 – Guy Fawkes</a:t>
            </a:r>
          </a:p>
          <a:p>
            <a:r>
              <a:rPr lang="en-GB" dirty="0">
                <a:solidFill>
                  <a:srgbClr val="FF0000"/>
                </a:solidFill>
              </a:rPr>
              <a:t>1815 – The Battle of Waterloo</a:t>
            </a:r>
          </a:p>
          <a:p>
            <a:r>
              <a:rPr lang="en-GB" dirty="0">
                <a:solidFill>
                  <a:srgbClr val="FF0000"/>
                </a:solidFill>
              </a:rPr>
              <a:t>1837 – Victoria becomes Queen</a:t>
            </a:r>
          </a:p>
          <a:p>
            <a:r>
              <a:rPr lang="en-GB" dirty="0">
                <a:solidFill>
                  <a:srgbClr val="FF0000"/>
                </a:solidFill>
              </a:rPr>
              <a:t>1945 – The end of the WW2</a:t>
            </a:r>
          </a:p>
          <a:p>
            <a:r>
              <a:rPr lang="en-GB" dirty="0">
                <a:solidFill>
                  <a:srgbClr val="FF0000"/>
                </a:solidFill>
              </a:rPr>
              <a:t>1989 - TIM BERNERS-LEE INVENTS THE WORLD WIDE WEB – 1989</a:t>
            </a:r>
          </a:p>
          <a:p>
            <a:r>
              <a:rPr lang="en-GB" dirty="0"/>
              <a:t>According to the English Heritage webpage</a:t>
            </a:r>
          </a:p>
          <a:p>
            <a:r>
              <a:rPr lang="en-GB" sz="1200" dirty="0"/>
              <a:t>https://www.english-heritage.org.uk/learn/histories/1066-and-the-norman-conquest/top-10-moments-from-history/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32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9149-6AE1-85D7-75DB-AB6680CE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98635"/>
            <a:ext cx="7765321" cy="1326321"/>
          </a:xfrm>
        </p:spPr>
        <p:txBody>
          <a:bodyPr/>
          <a:lstStyle/>
          <a:p>
            <a:r>
              <a:rPr lang="en-GB" sz="3600">
                <a:solidFill>
                  <a:srgbClr val="FFC000"/>
                </a:solidFill>
              </a:rPr>
              <a:t>My Favourite events in English History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5AF57-8EB3-4811-8019-C37F4745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80" y="1423926"/>
            <a:ext cx="8140154" cy="5357018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Roman invasion 55BC or AD 43</a:t>
            </a:r>
          </a:p>
          <a:p>
            <a:r>
              <a:rPr lang="en-GB" sz="2800" dirty="0"/>
              <a:t>Viking invasions AD 793</a:t>
            </a:r>
          </a:p>
          <a:p>
            <a:r>
              <a:rPr lang="en-GB" sz="2800" dirty="0"/>
              <a:t>Sir Isaac Newton born 1642</a:t>
            </a:r>
          </a:p>
          <a:p>
            <a:r>
              <a:rPr lang="en-GB" sz="2800" dirty="0"/>
              <a:t>The Industrial Revolution 1750 - 1900</a:t>
            </a:r>
          </a:p>
          <a:p>
            <a:r>
              <a:rPr lang="en-GB" sz="2800" dirty="0"/>
              <a:t>Official rules of Football – 1863 (origins 1314)</a:t>
            </a:r>
          </a:p>
          <a:p>
            <a:r>
              <a:rPr lang="en-GB" sz="2800" dirty="0"/>
              <a:t>Invention of Rugby – 1823</a:t>
            </a:r>
          </a:p>
          <a:p>
            <a:r>
              <a:rPr lang="en-GB" sz="2800" dirty="0"/>
              <a:t>Invention of Cricket (before 1550 / 1611??)</a:t>
            </a:r>
          </a:p>
          <a:p>
            <a:r>
              <a:rPr lang="en-GB" sz="2800" dirty="0"/>
              <a:t>Alan </a:t>
            </a:r>
            <a:r>
              <a:rPr lang="en-GB" sz="2800" dirty="0" err="1"/>
              <a:t>Turings</a:t>
            </a:r>
            <a:r>
              <a:rPr lang="en-GB" sz="2800" dirty="0"/>
              <a:t> breaks the Enigma code 1939</a:t>
            </a:r>
          </a:p>
          <a:p>
            <a:r>
              <a:rPr lang="en-GB" sz="2800" dirty="0"/>
              <a:t>The invention of the World Wide Web - 1989</a:t>
            </a:r>
          </a:p>
          <a:p>
            <a:r>
              <a:rPr lang="en-GB" sz="2800" dirty="0"/>
              <a:t>The Queens Jubilee - 2022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6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9AB7-CA8B-E497-89B9-55DB4389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92D050"/>
                </a:solidFill>
              </a:rPr>
              <a:t>The invention of the World Wide Web - 1989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1ABA-2868-FB9C-3257-10DB92F7C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 brief history of the WWW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TIM BERNERS-LEE INVENTS THE WORLD WIDE WEB – 1989, CERN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Supercolider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Switzerland.</a:t>
            </a:r>
          </a:p>
        </p:txBody>
      </p:sp>
    </p:spTree>
    <p:extLst>
      <p:ext uri="{BB962C8B-B14F-4D97-AF65-F5344CB8AC3E}">
        <p14:creationId xmlns:p14="http://schemas.microsoft.com/office/powerpoint/2010/main" val="199096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A77305-F9C9-F580-18CF-326E41F1F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296" y="2366963"/>
            <a:ext cx="448740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89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75</TotalTime>
  <Words>192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PowerPoint Presentation</vt:lpstr>
      <vt:lpstr>Important events in English History</vt:lpstr>
      <vt:lpstr>My Favourite events in English History</vt:lpstr>
      <vt:lpstr>The invention of the World Wide Web - 1989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Milbank</dc:title>
  <dc:creator>Jason Milbank</dc:creator>
  <cp:lastModifiedBy>Jason Milbank</cp:lastModifiedBy>
  <cp:revision>5</cp:revision>
  <dcterms:created xsi:type="dcterms:W3CDTF">2022-06-30T21:19:43Z</dcterms:created>
  <dcterms:modified xsi:type="dcterms:W3CDTF">2022-07-01T06:56:57Z</dcterms:modified>
</cp:coreProperties>
</file>