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3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3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9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6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5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5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1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7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F8D4-9A35-4A90-B052-F955EA7CBF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F97A-5668-4A3C-9E18-FE2388C4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8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26172" r="19583" b="15429"/>
          <a:stretch/>
        </p:blipFill>
        <p:spPr bwMode="auto">
          <a:xfrm>
            <a:off x="323528" y="764704"/>
            <a:ext cx="8609802" cy="46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37903" r="74382" b="23047"/>
          <a:stretch/>
        </p:blipFill>
        <p:spPr bwMode="auto">
          <a:xfrm>
            <a:off x="1835696" y="188640"/>
            <a:ext cx="5343282" cy="623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7300" r="39697" b="14717"/>
          <a:stretch/>
        </p:blipFill>
        <p:spPr bwMode="auto">
          <a:xfrm>
            <a:off x="310029" y="764704"/>
            <a:ext cx="8582451" cy="54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t="6653" r="33803" b="12701"/>
          <a:stretch/>
        </p:blipFill>
        <p:spPr bwMode="auto">
          <a:xfrm>
            <a:off x="2380151" y="486697"/>
            <a:ext cx="4173794" cy="58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Leedon Lower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Crabbe</dc:creator>
  <cp:lastModifiedBy>Jane Crabbe</cp:lastModifiedBy>
  <cp:revision>2</cp:revision>
  <dcterms:created xsi:type="dcterms:W3CDTF">2021-01-12T11:36:12Z</dcterms:created>
  <dcterms:modified xsi:type="dcterms:W3CDTF">2021-01-12T11:48:32Z</dcterms:modified>
</cp:coreProperties>
</file>