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2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5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6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9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F57A-9388-4A14-A668-82D97B865D93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6D7B-311B-4518-8643-1B983A808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Your PIRATE challenge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Make a pirate ship picture with a variety of </a:t>
            </a:r>
            <a:r>
              <a:rPr lang="en-GB" b="1" i="1" dirty="0" smtClean="0">
                <a:solidFill>
                  <a:schemeClr val="tx1"/>
                </a:solidFill>
              </a:rPr>
              <a:t>textures</a:t>
            </a:r>
            <a:r>
              <a:rPr lang="en-GB" b="1" dirty="0" smtClean="0">
                <a:solidFill>
                  <a:schemeClr val="tx1"/>
                </a:solidFill>
              </a:rPr>
              <a:t>, using a range of </a:t>
            </a:r>
            <a:r>
              <a:rPr lang="en-GB" b="1" i="1" dirty="0" smtClean="0">
                <a:solidFill>
                  <a:schemeClr val="tx1"/>
                </a:solidFill>
              </a:rPr>
              <a:t>materials</a:t>
            </a:r>
            <a:r>
              <a:rPr lang="en-GB" b="1" dirty="0" smtClean="0">
                <a:solidFill>
                  <a:schemeClr val="tx1"/>
                </a:solidFill>
              </a:rPr>
              <a:t> of your choice.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340768"/>
            <a:ext cx="1800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80976" y="3861048"/>
            <a:ext cx="7263432" cy="26642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“Texture” is the </a:t>
            </a:r>
            <a:r>
              <a:rPr lang="en-GB" b="1" i="1" dirty="0" smtClean="0">
                <a:solidFill>
                  <a:srgbClr val="FF0000"/>
                </a:solidFill>
              </a:rPr>
              <a:t>feel</a:t>
            </a:r>
            <a:r>
              <a:rPr lang="en-GB" b="1" dirty="0" smtClean="0">
                <a:solidFill>
                  <a:schemeClr val="tx1"/>
                </a:solidFill>
              </a:rPr>
              <a:t> of the materials you use.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You will be making a picture that is 3D, not flat.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That will make it lively and exciting!</a:t>
            </a:r>
          </a:p>
          <a:p>
            <a:pPr marL="0" indent="0" algn="ctr">
              <a:buNone/>
            </a:pPr>
            <a:r>
              <a:rPr lang="en-GB" b="1" dirty="0" smtClean="0"/>
              <a:t>Scraps of torn or cut-up paper, card, or magazines are all useful, and so are scraps of fabric.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tx1"/>
                </a:solidFill>
              </a:rPr>
              <a:t>Cutting and sticking to make art it called </a:t>
            </a:r>
            <a:r>
              <a:rPr lang="en-GB" b="1" i="1" dirty="0" smtClean="0">
                <a:solidFill>
                  <a:schemeClr val="tx1"/>
                </a:solidFill>
              </a:rPr>
              <a:t>collage.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6652"/>
            <a:ext cx="4518745" cy="338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You will need to create your </a:t>
            </a:r>
            <a:r>
              <a:rPr lang="en-GB" b="1" i="1" dirty="0" smtClean="0">
                <a:latin typeface="+mn-lt"/>
              </a:rPr>
              <a:t>background </a:t>
            </a:r>
            <a:r>
              <a:rPr lang="en-GB" b="1" dirty="0" smtClean="0">
                <a:latin typeface="+mn-lt"/>
              </a:rPr>
              <a:t>first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Fill your sheet of paper with the sea and sky, like in these pictures. </a:t>
            </a:r>
          </a:p>
          <a:p>
            <a:endParaRPr lang="en-GB" dirty="0"/>
          </a:p>
          <a:p>
            <a:r>
              <a:rPr lang="en-GB" dirty="0" smtClean="0"/>
              <a:t>If you are using paint, you can make waves by finding something like a skewer to create patterns while the paint is wet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387152" cy="316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Look at this stormy scene</a:t>
            </a:r>
            <a:endParaRPr lang="en-GB" b="1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/>
          <a:lstStyle/>
          <a:p>
            <a:r>
              <a:rPr lang="en-GB" b="1" i="1" dirty="0" smtClean="0"/>
              <a:t>How do you think the sky was made?</a:t>
            </a:r>
          </a:p>
          <a:p>
            <a:r>
              <a:rPr lang="en-GB" i="1" dirty="0" smtClean="0"/>
              <a:t>Perhaps</a:t>
            </a:r>
            <a:r>
              <a:rPr lang="en-GB" dirty="0" smtClean="0"/>
              <a:t> it was printed using paint on a sponge</a:t>
            </a:r>
          </a:p>
          <a:p>
            <a:endParaRPr lang="en-GB" dirty="0"/>
          </a:p>
          <a:p>
            <a:r>
              <a:rPr lang="en-GB" b="1" i="1" dirty="0" smtClean="0"/>
              <a:t>What about the sea?</a:t>
            </a:r>
          </a:p>
          <a:p>
            <a:r>
              <a:rPr lang="en-GB" dirty="0" smtClean="0"/>
              <a:t>Can you see the white, foamy tips of the waves? How could you get this effect?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1" y="1600200"/>
            <a:ext cx="32315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While the background is drying…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Get your materials ready for making the galleon.</a:t>
            </a:r>
            <a:endParaRPr lang="en-GB" dirty="0"/>
          </a:p>
          <a:p>
            <a:r>
              <a:rPr lang="en-GB" dirty="0" smtClean="0"/>
              <a:t>You can use whatever you like – just make sure that your picture has texture, instead of just being flat… it should be 3D not 2D!</a:t>
            </a:r>
          </a:p>
          <a:p>
            <a:r>
              <a:rPr lang="en-GB" dirty="0" smtClean="0"/>
              <a:t>Decorate scraps as you like – paint, crayon, felt-tips, or anything else you have.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6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Final tips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 smtClean="0"/>
              <a:t>Arrange your ship on the background BEFORE sticking all the pieces in place.</a:t>
            </a:r>
          </a:p>
          <a:p>
            <a:r>
              <a:rPr lang="en-GB" sz="2800" i="1" dirty="0" smtClean="0"/>
              <a:t>Don’t forget to give your ship a flag!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Have fun, share your art on Seesaw, and make your messy deck ship-shape afterwards!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43400"/>
            <a:ext cx="4038600" cy="28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5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287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Your PIRATE challenge</vt:lpstr>
      <vt:lpstr>PowerPoint Presentation</vt:lpstr>
      <vt:lpstr>You will need to create your background first</vt:lpstr>
      <vt:lpstr>Look at this stormy scene</vt:lpstr>
      <vt:lpstr>While the background is drying…</vt:lpstr>
      <vt:lpstr>Final tips</vt:lpstr>
    </vt:vector>
  </TitlesOfParts>
  <Company>Leedon Lower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Crabbe</dc:creator>
  <cp:lastModifiedBy>Jane Crabbe</cp:lastModifiedBy>
  <cp:revision>6</cp:revision>
  <dcterms:created xsi:type="dcterms:W3CDTF">2021-01-25T17:07:35Z</dcterms:created>
  <dcterms:modified xsi:type="dcterms:W3CDTF">2021-01-25T19:11:03Z</dcterms:modified>
</cp:coreProperties>
</file>