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3"/>
    <p:restoredTop sz="94683"/>
  </p:normalViewPr>
  <p:slideViewPr>
    <p:cSldViewPr snapToGrid="0" snapToObjects="1">
      <p:cViewPr>
        <p:scale>
          <a:sx n="68" d="100"/>
          <a:sy n="68" d="100"/>
        </p:scale>
        <p:origin x="-13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3A738-F496-0340-BFFF-41997623E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699035-C873-5E4C-A28C-7479BAFBB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EA0D95-678E-8244-85DA-DD1FBDC99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AAE4-8EDE-D94E-9FCC-4825AF71540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DF35C3-32E0-1243-8BA3-A90ADD95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73638B-0C08-7041-A703-15FBCBD2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CD53-635E-4044-8768-550F21FE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5403C-2B42-0942-A482-6B5CC48A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7042F3-EA9D-0943-BD10-E3B7230F2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482567-8A49-B444-B8D1-E4215235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AAE4-8EDE-D94E-9FCC-4825AF71540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61CEEA-EA95-624B-A5B9-AAE206FE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CFB752-C261-F745-A908-FA279BB4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CD53-635E-4044-8768-550F21FE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4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24D14B6-321D-2E46-83A4-69B36EA78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FC86EE-31CD-EB42-8FAF-07694ED98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74D381-911F-C548-A922-621AF271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AAE4-8EDE-D94E-9FCC-4825AF71540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761685-481F-2F4E-BAAE-EB2999C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999AFC-5FDA-0B45-95A5-31E13651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CD53-635E-4044-8768-550F21FE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5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6A658-904B-304D-87E7-4A5D7886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4DC556-3047-B545-8F8F-1FBEB191F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AB8672-4A9F-CA4F-9A1D-110CD070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AAE4-8EDE-D94E-9FCC-4825AF71540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E5A8B4-2224-BF40-AC37-42190707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80F1CD-EC83-C749-ADA3-654A694C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CD53-635E-4044-8768-550F21FE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2FA36-990A-A24A-AF2F-F284ABC6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4813A0-DA30-9D4C-A45D-B4B68807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ABEC7F-79A6-684A-93F7-4332D683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AAE4-8EDE-D94E-9FCC-4825AF71540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978769-903A-604C-B1DF-BE5B2DFF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02974B-A987-E946-92B1-3F0603EB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CD53-635E-4044-8768-550F21FE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1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5EBE5-E07B-B843-95B2-F260B0DD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9F9BED-B305-3142-BD51-39A55766E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AC6D98-D5C7-C545-951F-4C3872A36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062A3A-B79B-4C43-A5F5-237EFD67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AAE4-8EDE-D94E-9FCC-4825AF71540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CAD9B3-D7BD-6D4C-88E2-6F56E86B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27FD9F-6F73-2546-8676-D1183091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CD53-635E-4044-8768-550F21FE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7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7F8813-42C9-3146-8008-55FB7AFB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03F7CF-1F35-B142-AE53-B2A1A566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005B31-D82B-A64E-8FB5-84486951C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3BC20E-FF65-7E41-A2FB-1AE214F1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A9EA0C-8F36-8F44-8ED2-3C9FF8815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572DD0-6584-574C-8193-CED1C81C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AAE4-8EDE-D94E-9FCC-4825AF71540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D33F48-BFF5-6348-A9A7-4C5866F7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7CE6878-3920-384B-A46F-B1F439AE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CD53-635E-4044-8768-550F21FE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6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D1015-DB3E-4845-AD97-3882F300C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D24B56-DDC3-FE4D-8BEB-123926D9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AAE4-8EDE-D94E-9FCC-4825AF71540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5058BA-873C-4D48-B33B-0FF771A7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1C2FCC-93BE-4D4C-99B6-C11B3F56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CD53-635E-4044-8768-550F21FE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9E49280-FC42-884D-9FFC-3631DC42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AAE4-8EDE-D94E-9FCC-4825AF71540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0A837D8-1B1D-314B-9090-3CAB350FD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136301-64F6-8141-9E26-309C294B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CD53-635E-4044-8768-550F21FE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9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B983F1-9153-2646-8AB9-C4738537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A4FC74-990A-F644-8E95-27A701F3B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6EA456-8422-3F4C-A42D-29C85C05E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D01C37-D42D-764C-B4C3-4930B946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AAE4-8EDE-D94E-9FCC-4825AF71540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4BF191-6962-384E-ACAC-E562625E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C51C7C-0EC3-AD43-AD35-215A6EB9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CD53-635E-4044-8768-550F21FE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3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E3583-DFD8-2D4C-AD2A-00DC583A8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AFCA92-18AC-C844-8E03-2FDABB3DC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B5CAEE-BC32-0D48-87B3-E602C1190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6BF372-0606-2D4F-B778-30BCABA7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AAE4-8EDE-D94E-9FCC-4825AF71540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D91091-0826-8140-8F84-25012A40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766184-912A-3947-BF3C-71592F7D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CD53-635E-4044-8768-550F21FE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29D4642-6F33-834C-BFB1-1CD06D4F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1D9E0C-F2A6-2140-A3D0-5B01D281B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A4596D-9500-9742-B882-E9C217FE4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EAAE4-8EDE-D94E-9FCC-4825AF71540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069F91-6E62-C74C-B189-BD50A379A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4B161D-7427-4349-B410-4AF458252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FCD53-635E-4044-8768-550F21FE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6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6C75B-9EC0-794F-BC1B-E560ADBE331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15717" y="1253853"/>
            <a:ext cx="9144000" cy="5114664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Chiller" panose="04020404031007020602" pitchFamily="82" charset="0"/>
              </a:rPr>
              <a:t>MAKE A </a:t>
            </a:r>
            <a:br>
              <a:rPr lang="en-US" sz="6600" b="1" dirty="0">
                <a:latin typeface="Chiller" panose="04020404031007020602" pitchFamily="82" charset="0"/>
              </a:rPr>
            </a:br>
            <a:r>
              <a:rPr lang="en-US" sz="6600" b="1" dirty="0">
                <a:latin typeface="Chiller" panose="04020404031007020602" pitchFamily="82" charset="0"/>
              </a:rPr>
              <a:t>PIRATE </a:t>
            </a:r>
            <a:br>
              <a:rPr lang="en-US" sz="6600" b="1" dirty="0">
                <a:latin typeface="Chiller" panose="04020404031007020602" pitchFamily="82" charset="0"/>
              </a:rPr>
            </a:br>
            <a:r>
              <a:rPr lang="en-US" sz="6600" b="1" dirty="0">
                <a:latin typeface="Chiller" panose="04020404031007020602" pitchFamily="82" charset="0"/>
              </a:rPr>
              <a:t>TREASURE MAP!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C5262C-85B0-654D-8E3C-B277D0491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76" y="2032780"/>
            <a:ext cx="3528645" cy="34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5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AD422-33A3-8E42-901A-FB63B89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8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hiller" panose="04020404031007020602" pitchFamily="82" charset="0"/>
              </a:rPr>
              <a:t>First, make your paper look very </a:t>
            </a:r>
            <a:r>
              <a:rPr lang="en-US" sz="4000" b="1" dirty="0" smtClean="0">
                <a:latin typeface="Chiller" panose="04020404031007020602" pitchFamily="82" charset="0"/>
              </a:rPr>
              <a:t>old, </a:t>
            </a:r>
            <a:br>
              <a:rPr lang="en-US" sz="4000" b="1" dirty="0" smtClean="0">
                <a:latin typeface="Chiller" panose="04020404031007020602" pitchFamily="82" charset="0"/>
              </a:rPr>
            </a:br>
            <a:r>
              <a:rPr lang="en-US" sz="4000" b="1" dirty="0" smtClean="0">
                <a:latin typeface="Chiller" panose="04020404031007020602" pitchFamily="82" charset="0"/>
              </a:rPr>
              <a:t>so </a:t>
            </a:r>
            <a:r>
              <a:rPr lang="en-US" sz="4000" b="1" dirty="0">
                <a:latin typeface="Chiller" panose="04020404031007020602" pitchFamily="82" charset="0"/>
              </a:rPr>
              <a:t>that everyone will think it’s a REAL treasure map from long ago!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41D9D5-7E15-D247-BA26-95014E532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877" y="2054225"/>
            <a:ext cx="563293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/>
              <a:t>‘Age’ your paper with tea bags:</a:t>
            </a:r>
          </a:p>
          <a:p>
            <a:r>
              <a:rPr lang="en-US" dirty="0"/>
              <a:t>Soak the tea bag in a small amount of hot water for a few minutes.</a:t>
            </a:r>
          </a:p>
          <a:p>
            <a:endParaRPr lang="en-US" dirty="0"/>
          </a:p>
          <a:p>
            <a:r>
              <a:rPr lang="en-US" dirty="0"/>
              <a:t>Dab the tea bag all over the paper</a:t>
            </a:r>
          </a:p>
          <a:p>
            <a:endParaRPr lang="en-US" dirty="0"/>
          </a:p>
          <a:p>
            <a:r>
              <a:rPr lang="en-US" dirty="0"/>
              <a:t>Dry it out on a radiator or with a hairdryer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C867181-FBE1-4C48-B591-E668E161C4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694" t="19251" r="42118" b="8491"/>
          <a:stretch/>
        </p:blipFill>
        <p:spPr>
          <a:xfrm>
            <a:off x="6963508" y="2230071"/>
            <a:ext cx="3943491" cy="4005108"/>
          </a:xfrm>
        </p:spPr>
      </p:pic>
    </p:spTree>
    <p:extLst>
      <p:ext uri="{BB962C8B-B14F-4D97-AF65-F5344CB8AC3E}">
        <p14:creationId xmlns:p14="http://schemas.microsoft.com/office/powerpoint/2010/main" val="128602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66016-95E6-DC43-A11F-90CE58CA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019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hiller" panose="04020404031007020602" pitchFamily="82" charset="0"/>
              </a:rPr>
              <a:t>Have a look at Satellite maps (</a:t>
            </a:r>
            <a:r>
              <a:rPr lang="en-US" sz="4800" b="1" dirty="0" err="1">
                <a:latin typeface="Chiller" panose="04020404031007020602" pitchFamily="82" charset="0"/>
              </a:rPr>
              <a:t>eg</a:t>
            </a:r>
            <a:r>
              <a:rPr lang="en-US" sz="4800" b="1" dirty="0">
                <a:latin typeface="Chiller" panose="04020404031007020602" pitchFamily="82" charset="0"/>
              </a:rPr>
              <a:t>, Google Earth) online to get a “bird’s eye” view of the world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A629B73-331E-CD40-8DB7-0A4F5B5538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94939" y="2529889"/>
            <a:ext cx="5181600" cy="316752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3A6E05-DDE6-2542-A3A4-CD9359E72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031" y="2145323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To make a your map, you have to imagine what you would see from above:</a:t>
            </a:r>
          </a:p>
          <a:p>
            <a:r>
              <a:rPr lang="en-US" dirty="0"/>
              <a:t>What shape will your island be?</a:t>
            </a:r>
          </a:p>
          <a:p>
            <a:r>
              <a:rPr lang="en-US" dirty="0"/>
              <a:t>What features will it have (volcanoes, forests, beaches…)</a:t>
            </a:r>
          </a:p>
          <a:p>
            <a:r>
              <a:rPr lang="en-US" dirty="0"/>
              <a:t>Is it deserted or inhabited? If people live there, have they built huts or maybe a pier to tie up their boats?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0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45F59-5435-2547-8C67-646B7D2C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39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hiller" panose="04020404031007020602" pitchFamily="82" charset="0"/>
              </a:rPr>
              <a:t>You could name different parts of the island. Where is the treasure hidden</a:t>
            </a:r>
            <a:r>
              <a:rPr lang="en-US" sz="4000" b="1" dirty="0" smtClean="0">
                <a:latin typeface="Chiller" panose="04020404031007020602" pitchFamily="82" charset="0"/>
              </a:rPr>
              <a:t>?</a:t>
            </a:r>
            <a:br>
              <a:rPr lang="en-US" sz="4000" b="1" dirty="0" smtClean="0">
                <a:latin typeface="Chiller" panose="04020404031007020602" pitchFamily="82" charset="0"/>
              </a:rPr>
            </a:br>
            <a:r>
              <a:rPr lang="en-US" sz="4000" b="1" dirty="0" smtClean="0">
                <a:latin typeface="Chiller" panose="04020404031007020602" pitchFamily="82" charset="0"/>
              </a:rPr>
              <a:t>    </a:t>
            </a:r>
            <a:r>
              <a:rPr lang="en-US" sz="4000" b="1" dirty="0">
                <a:latin typeface="Chiller" panose="04020404031007020602" pitchFamily="82" charset="0"/>
              </a:rPr>
              <a:t>X  marks the spot!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734E4F-15BA-B446-A441-04624330E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09092"/>
            <a:ext cx="6318738" cy="4167554"/>
          </a:xfrm>
        </p:spPr>
        <p:txBody>
          <a:bodyPr>
            <a:normAutofit fontScale="92500"/>
          </a:bodyPr>
          <a:lstStyle/>
          <a:p>
            <a:r>
              <a:rPr lang="en-US" dirty="0"/>
              <a:t>When your map is complete, roll it up into a scroll.</a:t>
            </a:r>
          </a:p>
          <a:p>
            <a:endParaRPr lang="en-US" dirty="0"/>
          </a:p>
          <a:p>
            <a:r>
              <a:rPr lang="en-US" dirty="0"/>
              <a:t>Tie a ribbon around it so spies (or brothers and sisters) can’t see where the treasure is.</a:t>
            </a:r>
          </a:p>
          <a:p>
            <a:endParaRPr lang="en-US" dirty="0"/>
          </a:p>
          <a:p>
            <a:r>
              <a:rPr lang="en-US" dirty="0"/>
              <a:t>Keep it in a VERY safe place </a:t>
            </a:r>
          </a:p>
          <a:p>
            <a:endParaRPr lang="en-US" dirty="0"/>
          </a:p>
          <a:p>
            <a:r>
              <a:rPr lang="en-US" dirty="0"/>
              <a:t>Share with pirates on Seesaw (if you dare!)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8654459-B471-4840-97F0-CA0E846C62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45657">
            <a:off x="6972112" y="3313214"/>
            <a:ext cx="4889500" cy="1917700"/>
          </a:xfrm>
        </p:spPr>
      </p:pic>
    </p:spTree>
    <p:extLst>
      <p:ext uri="{BB962C8B-B14F-4D97-AF65-F5344CB8AC3E}">
        <p14:creationId xmlns:p14="http://schemas.microsoft.com/office/powerpoint/2010/main" val="2532271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{29286550-1407-8843-93D2-E1C992DF13B3}tf10001064</Template>
  <TotalTime>67</TotalTime>
  <Words>204</Words>
  <Application>Microsoft Office PowerPoint</Application>
  <PresentationFormat>Custom</PresentationFormat>
  <Paragraphs>24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MAKE A  PIRATE  TREASURE MAP!</vt:lpstr>
      <vt:lpstr>First, make your paper look very old,  so that everyone will think it’s a REAL treasure map from long ago!</vt:lpstr>
      <vt:lpstr>Have a look at Satellite maps (eg, Google Earth) online to get a “bird’s eye” view of the world</vt:lpstr>
      <vt:lpstr>You could name different parts of the island. Where is the treasure hidden?     X  marks the spot!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A  PIRATE TREASURE MAP!</dc:title>
  <dc:creator>Jane Crabbe</dc:creator>
  <cp:lastModifiedBy>Jane Crabbe</cp:lastModifiedBy>
  <cp:revision>7</cp:revision>
  <dcterms:created xsi:type="dcterms:W3CDTF">2021-02-01T17:37:23Z</dcterms:created>
  <dcterms:modified xsi:type="dcterms:W3CDTF">2021-02-01T18:59:58Z</dcterms:modified>
</cp:coreProperties>
</file>