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4" autoAdjust="0"/>
    <p:restoredTop sz="94660"/>
  </p:normalViewPr>
  <p:slideViewPr>
    <p:cSldViewPr>
      <p:cViewPr varScale="1">
        <p:scale>
          <a:sx n="67" d="100"/>
          <a:sy n="67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B8A7-7286-4BE0-9345-04268EE32E9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49E-F840-4B2B-965E-CB282A51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86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B8A7-7286-4BE0-9345-04268EE32E9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49E-F840-4B2B-965E-CB282A51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B8A7-7286-4BE0-9345-04268EE32E9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49E-F840-4B2B-965E-CB282A51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5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B8A7-7286-4BE0-9345-04268EE32E9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49E-F840-4B2B-965E-CB282A51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07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B8A7-7286-4BE0-9345-04268EE32E9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49E-F840-4B2B-965E-CB282A51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10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B8A7-7286-4BE0-9345-04268EE32E9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49E-F840-4B2B-965E-CB282A51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22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B8A7-7286-4BE0-9345-04268EE32E9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49E-F840-4B2B-965E-CB282A51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3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B8A7-7286-4BE0-9345-04268EE32E9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49E-F840-4B2B-965E-CB282A51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46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B8A7-7286-4BE0-9345-04268EE32E9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49E-F840-4B2B-965E-CB282A51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21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B8A7-7286-4BE0-9345-04268EE32E9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49E-F840-4B2B-965E-CB282A51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2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B8A7-7286-4BE0-9345-04268EE32E9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49E-F840-4B2B-965E-CB282A51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43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DB8A7-7286-4BE0-9345-04268EE32E9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E49E-F840-4B2B-965E-CB282A51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9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Design and Technology</a:t>
            </a:r>
            <a:br>
              <a:rPr lang="en-GB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</a:br>
            <a:r>
              <a:rPr lang="en-GB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Challenge</a:t>
            </a:r>
            <a:endParaRPr lang="en-GB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Tw Cen MT Condensed Extra Bold" panose="020B0803020202020204" pitchFamily="34" charset="0"/>
              </a:rPr>
              <a:t>Make a vehicle!</a:t>
            </a:r>
            <a:endParaRPr lang="en-GB" sz="60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Your brief:</a:t>
            </a:r>
            <a:endParaRPr lang="en-GB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Design and make any kind of vehicle using recycled junk from around your home.</a:t>
            </a:r>
          </a:p>
          <a:p>
            <a:endParaRPr lang="en-GB" dirty="0"/>
          </a:p>
          <a:p>
            <a:r>
              <a:rPr lang="en-GB" dirty="0" smtClean="0"/>
              <a:t>Look at what you have collected, and think about the shape and size of your objects – what might they be useful for?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4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56865"/>
            <a:ext cx="3888432" cy="7271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Here are some ideas! What will                             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524788" cy="436437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1" t="28025" r="14872" b="36515"/>
          <a:stretch/>
        </p:blipFill>
        <p:spPr bwMode="auto">
          <a:xfrm>
            <a:off x="4499992" y="188640"/>
            <a:ext cx="2713705" cy="206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8344" y="692696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?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1457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Things to think about… </a:t>
            </a:r>
            <a:endParaRPr lang="en-GB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en-GB" i="1" dirty="0" smtClean="0"/>
              <a:t>Will you need to cut some of your objects for them to fit your design?</a:t>
            </a:r>
          </a:p>
          <a:p>
            <a:endParaRPr lang="en-GB" dirty="0"/>
          </a:p>
          <a:p>
            <a:r>
              <a:rPr lang="en-GB" i="1" dirty="0" smtClean="0"/>
              <a:t>How will you make sure each part of your model sticks together…. without falling apart when you play with it!</a:t>
            </a:r>
          </a:p>
          <a:p>
            <a:endParaRPr lang="en-GB" dirty="0" smtClean="0"/>
          </a:p>
          <a:p>
            <a:r>
              <a:rPr lang="en-GB" i="1" dirty="0" smtClean="0"/>
              <a:t>If it has wheels, can you make them turn?</a:t>
            </a:r>
          </a:p>
          <a:p>
            <a:endParaRPr lang="en-GB" dirty="0" smtClean="0"/>
          </a:p>
          <a:p>
            <a:r>
              <a:rPr lang="en-GB" i="1" dirty="0" smtClean="0"/>
              <a:t>If it’s a boat, can you make it float?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1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and finally….</a:t>
            </a:r>
            <a:endParaRPr lang="en-GB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Give your vehicle the  </a:t>
            </a:r>
            <a:r>
              <a:rPr lang="en-GB" sz="6000" dirty="0" smtClean="0">
                <a:solidFill>
                  <a:srgbClr val="00FFFF"/>
                </a:solidFill>
                <a:latin typeface="Berlin Sans FB Demi" panose="020E0802020502020306" pitchFamily="34" charset="0"/>
              </a:rPr>
              <a:t>wow</a:t>
            </a:r>
            <a:r>
              <a:rPr lang="en-GB" sz="6000" dirty="0" smtClean="0"/>
              <a:t> </a:t>
            </a:r>
            <a:r>
              <a:rPr lang="en-GB" dirty="0" smtClean="0"/>
              <a:t>factor by decorating it in your choice of colours and patterns!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8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136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Design and Technology Challenge</vt:lpstr>
      <vt:lpstr>Your brief:</vt:lpstr>
      <vt:lpstr> Here are some ideas! What will                               </vt:lpstr>
      <vt:lpstr>Things to think about… </vt:lpstr>
      <vt:lpstr>and finally….</vt:lpstr>
    </vt:vector>
  </TitlesOfParts>
  <Company>Leedon Lower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Technology</dc:title>
  <dc:creator>Jane Crabbe</dc:creator>
  <cp:lastModifiedBy>Jane Crabbe</cp:lastModifiedBy>
  <cp:revision>4</cp:revision>
  <dcterms:created xsi:type="dcterms:W3CDTF">2021-01-18T19:22:58Z</dcterms:created>
  <dcterms:modified xsi:type="dcterms:W3CDTF">2021-01-18T19:53:50Z</dcterms:modified>
</cp:coreProperties>
</file>